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371" r:id="rId3"/>
    <p:sldId id="403" r:id="rId4"/>
    <p:sldId id="402" r:id="rId5"/>
    <p:sldId id="404" r:id="rId6"/>
    <p:sldId id="377" r:id="rId7"/>
    <p:sldId id="401" r:id="rId8"/>
    <p:sldId id="374" r:id="rId9"/>
    <p:sldId id="271" r:id="rId10"/>
    <p:sldId id="256" r:id="rId11"/>
    <p:sldId id="257" r:id="rId12"/>
    <p:sldId id="379" r:id="rId13"/>
    <p:sldId id="378" r:id="rId14"/>
    <p:sldId id="383" r:id="rId15"/>
    <p:sldId id="384" r:id="rId16"/>
    <p:sldId id="381" r:id="rId17"/>
    <p:sldId id="385" r:id="rId18"/>
    <p:sldId id="386" r:id="rId19"/>
    <p:sldId id="380" r:id="rId20"/>
    <p:sldId id="387" r:id="rId21"/>
    <p:sldId id="382" r:id="rId22"/>
    <p:sldId id="388" r:id="rId23"/>
    <p:sldId id="389" r:id="rId24"/>
    <p:sldId id="390" r:id="rId25"/>
    <p:sldId id="391" r:id="rId26"/>
    <p:sldId id="392" r:id="rId27"/>
    <p:sldId id="394" r:id="rId28"/>
    <p:sldId id="395" r:id="rId29"/>
    <p:sldId id="396" r:id="rId30"/>
    <p:sldId id="397" r:id="rId31"/>
    <p:sldId id="398" r:id="rId32"/>
    <p:sldId id="399" r:id="rId33"/>
    <p:sldId id="304" r:id="rId34"/>
    <p:sldId id="400" r:id="rId35"/>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79B"/>
    <a:srgbClr val="FBC9F5"/>
    <a:srgbClr val="FEE8E2"/>
    <a:srgbClr val="C6D5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44" autoAdjust="0"/>
    <p:restoredTop sz="94660"/>
  </p:normalViewPr>
  <p:slideViewPr>
    <p:cSldViewPr snapToGrid="0">
      <p:cViewPr varScale="1">
        <p:scale>
          <a:sx n="114" d="100"/>
          <a:sy n="114" d="100"/>
        </p:scale>
        <p:origin x="49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dette Clinton" userId="69e3ce100ddae89f" providerId="LiveId" clId="{E82C1693-8010-4027-8055-2615851F067E}"/>
    <pc:docChg chg="modSld">
      <pc:chgData name="Bernadette Clinton" userId="69e3ce100ddae89f" providerId="LiveId" clId="{E82C1693-8010-4027-8055-2615851F067E}" dt="2023-03-09T21:39:36.163" v="27" actId="20577"/>
      <pc:docMkLst>
        <pc:docMk/>
      </pc:docMkLst>
      <pc:sldChg chg="modSp mod">
        <pc:chgData name="Bernadette Clinton" userId="69e3ce100ddae89f" providerId="LiveId" clId="{E82C1693-8010-4027-8055-2615851F067E}" dt="2023-03-09T21:39:36.163" v="27" actId="20577"/>
        <pc:sldMkLst>
          <pc:docMk/>
          <pc:sldMk cId="3649781136" sldId="400"/>
        </pc:sldMkLst>
        <pc:spChg chg="mod">
          <ac:chgData name="Bernadette Clinton" userId="69e3ce100ddae89f" providerId="LiveId" clId="{E82C1693-8010-4027-8055-2615851F067E}" dt="2023-03-09T21:39:36.163" v="27" actId="20577"/>
          <ac:spMkLst>
            <pc:docMk/>
            <pc:sldMk cId="3649781136" sldId="400"/>
            <ac:spMk id="2" creationId="{78FAA457-D09F-B958-39E4-3C03A4D51454}"/>
          </ac:spMkLst>
        </pc:spChg>
      </pc:sldChg>
    </pc:docChg>
  </pc:docChgLst>
  <pc:docChgLst>
    <pc:chgData name="Bernadette Clinton" userId="69e3ce100ddae89f" providerId="LiveId" clId="{CEBF9C1F-4E7C-465D-AAEE-F5E0CD9FB15D}"/>
    <pc:docChg chg="custSel modSld">
      <pc:chgData name="Bernadette Clinton" userId="69e3ce100ddae89f" providerId="LiveId" clId="{CEBF9C1F-4E7C-465D-AAEE-F5E0CD9FB15D}" dt="2023-10-25T21:29:27.092" v="34" actId="20577"/>
      <pc:docMkLst>
        <pc:docMk/>
      </pc:docMkLst>
      <pc:sldChg chg="modSp mod">
        <pc:chgData name="Bernadette Clinton" userId="69e3ce100ddae89f" providerId="LiveId" clId="{CEBF9C1F-4E7C-465D-AAEE-F5E0CD9FB15D}" dt="2023-10-25T21:29:27.092" v="34" actId="20577"/>
        <pc:sldMkLst>
          <pc:docMk/>
          <pc:sldMk cId="3839805667" sldId="404"/>
        </pc:sldMkLst>
        <pc:spChg chg="mod">
          <ac:chgData name="Bernadette Clinton" userId="69e3ce100ddae89f" providerId="LiveId" clId="{CEBF9C1F-4E7C-465D-AAEE-F5E0CD9FB15D}" dt="2023-10-25T21:29:27.092" v="34" actId="20577"/>
          <ac:spMkLst>
            <pc:docMk/>
            <pc:sldMk cId="3839805667" sldId="404"/>
            <ac:spMk id="4" creationId="{884D2424-F8A0-5D31-B73E-F5F4B4195D9E}"/>
          </ac:spMkLst>
        </pc:spChg>
      </pc:sldChg>
    </pc:docChg>
  </pc:docChgLst>
  <pc:docChgLst>
    <pc:chgData name="Bernadette Clinton" userId="69e3ce100ddae89f" providerId="LiveId" clId="{4AEA34CA-CF55-4FAA-B642-6E6F503ED9C0}"/>
    <pc:docChg chg="modSld">
      <pc:chgData name="Bernadette Clinton" userId="69e3ce100ddae89f" providerId="LiveId" clId="{4AEA34CA-CF55-4FAA-B642-6E6F503ED9C0}" dt="2023-06-05T07:22:07.400" v="13" actId="20577"/>
      <pc:docMkLst>
        <pc:docMk/>
      </pc:docMkLst>
      <pc:sldChg chg="modSp mod">
        <pc:chgData name="Bernadette Clinton" userId="69e3ce100ddae89f" providerId="LiveId" clId="{4AEA34CA-CF55-4FAA-B642-6E6F503ED9C0}" dt="2023-06-05T07:22:07.400" v="13" actId="20577"/>
        <pc:sldMkLst>
          <pc:docMk/>
          <pc:sldMk cId="1810029301" sldId="398"/>
        </pc:sldMkLst>
        <pc:spChg chg="mod">
          <ac:chgData name="Bernadette Clinton" userId="69e3ce100ddae89f" providerId="LiveId" clId="{4AEA34CA-CF55-4FAA-B642-6E6F503ED9C0}" dt="2023-06-05T07:22:07.400" v="13" actId="20577"/>
          <ac:spMkLst>
            <pc:docMk/>
            <pc:sldMk cId="1810029301" sldId="398"/>
            <ac:spMk id="9" creationId="{D91E7B05-4DD0-E152-22A5-5572387B6A5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b="1" dirty="0"/>
              <a:t>GCSE</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Sheet1!$A$2</c:f>
              <c:strCache>
                <c:ptCount val="1"/>
                <c:pt idx="0">
                  <c:v>ENTRIES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Sheet1!$B$1:$F$1</c:f>
              <c:numCache>
                <c:formatCode>General</c:formatCode>
                <c:ptCount val="5"/>
                <c:pt idx="0">
                  <c:v>2017</c:v>
                </c:pt>
                <c:pt idx="1">
                  <c:v>2018</c:v>
                </c:pt>
                <c:pt idx="2">
                  <c:v>2019</c:v>
                </c:pt>
                <c:pt idx="3">
                  <c:v>2020</c:v>
                </c:pt>
                <c:pt idx="4">
                  <c:v>2021</c:v>
                </c:pt>
              </c:numCache>
            </c:numRef>
          </c:cat>
          <c:val>
            <c:numRef>
              <c:f>Sheet1!$B$2:$F$2</c:f>
              <c:numCache>
                <c:formatCode>General</c:formatCode>
                <c:ptCount val="5"/>
              </c:numCache>
            </c:numRef>
          </c:val>
          <c:extLst>
            <c:ext xmlns:c16="http://schemas.microsoft.com/office/drawing/2014/chart" uri="{C3380CC4-5D6E-409C-BE32-E72D297353CC}">
              <c16:uniqueId val="{00000000-522D-407C-A00D-5D192AA040E4}"/>
            </c:ext>
          </c:extLst>
        </c:ser>
        <c:ser>
          <c:idx val="1"/>
          <c:order val="1"/>
          <c:tx>
            <c:strRef>
              <c:f>Sheet1!$A$3</c:f>
              <c:strCache>
                <c:ptCount val="1"/>
                <c:pt idx="0">
                  <c:v>SPANISH</c:v>
                </c:pt>
              </c:strCache>
            </c:strRef>
          </c:tx>
          <c:spPr>
            <a:solidFill>
              <a:srgbClr val="7030A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Sheet1!$B$1:$F$1</c:f>
              <c:numCache>
                <c:formatCode>General</c:formatCode>
                <c:ptCount val="5"/>
                <c:pt idx="0">
                  <c:v>2017</c:v>
                </c:pt>
                <c:pt idx="1">
                  <c:v>2018</c:v>
                </c:pt>
                <c:pt idx="2">
                  <c:v>2019</c:v>
                </c:pt>
                <c:pt idx="3">
                  <c:v>2020</c:v>
                </c:pt>
                <c:pt idx="4">
                  <c:v>2021</c:v>
                </c:pt>
              </c:numCache>
            </c:numRef>
          </c:cat>
          <c:val>
            <c:numRef>
              <c:f>Sheet1!$B$3:$F$3</c:f>
              <c:numCache>
                <c:formatCode>General</c:formatCode>
                <c:ptCount val="5"/>
                <c:pt idx="0">
                  <c:v>677</c:v>
                </c:pt>
                <c:pt idx="1">
                  <c:v>808</c:v>
                </c:pt>
                <c:pt idx="2">
                  <c:v>1010</c:v>
                </c:pt>
                <c:pt idx="3">
                  <c:v>1213</c:v>
                </c:pt>
                <c:pt idx="4">
                  <c:v>1319</c:v>
                </c:pt>
              </c:numCache>
            </c:numRef>
          </c:val>
          <c:extLst>
            <c:ext xmlns:c16="http://schemas.microsoft.com/office/drawing/2014/chart" uri="{C3380CC4-5D6E-409C-BE32-E72D297353CC}">
              <c16:uniqueId val="{00000001-522D-407C-A00D-5D192AA040E4}"/>
            </c:ext>
          </c:extLst>
        </c:ser>
        <c:ser>
          <c:idx val="2"/>
          <c:order val="2"/>
          <c:tx>
            <c:strRef>
              <c:f>Sheet1!$A$4</c:f>
              <c:strCache>
                <c:ptCount val="1"/>
                <c:pt idx="0">
                  <c:v>FRENCH</c:v>
                </c:pt>
              </c:strCache>
            </c:strRef>
          </c:tx>
          <c:spPr>
            <a:solidFill>
              <a:schemeClr val="accent1"/>
            </a:solidFill>
            <a:ln>
              <a:noFill/>
            </a:ln>
            <a:effectLst/>
          </c:spPr>
          <c:invertIfNegative val="0"/>
          <c:dLbls>
            <c:dLbl>
              <c:idx val="0"/>
              <c:layout>
                <c:manualLayout>
                  <c:x val="9.2116518450140791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22D-407C-A00D-5D192AA040E4}"/>
                </c:ext>
              </c:extLst>
            </c:dLbl>
            <c:dLbl>
              <c:idx val="1"/>
              <c:layout>
                <c:manualLayout>
                  <c:x val="9.2116518450140791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22D-407C-A00D-5D192AA040E4}"/>
                </c:ext>
              </c:extLst>
            </c:dLbl>
            <c:dLbl>
              <c:idx val="2"/>
              <c:layout>
                <c:manualLayout>
                  <c:x val="6.141101230009386E-3"/>
                  <c:y val="-8.90912903503527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22D-407C-A00D-5D192AA040E4}"/>
                </c:ext>
              </c:extLst>
            </c:dLbl>
            <c:dLbl>
              <c:idx val="3"/>
              <c:layout>
                <c:manualLayout>
                  <c:x val="9.2116518450139663E-3"/>
                  <c:y val="-8.90912903503527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22D-407C-A00D-5D192AA040E4}"/>
                </c:ext>
              </c:extLst>
            </c:dLbl>
            <c:dLbl>
              <c:idx val="4"/>
              <c:layout>
                <c:manualLayout>
                  <c:x val="9.2116518450139663E-3"/>
                  <c:y val="-8.90912903503527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22D-407C-A00D-5D192AA040E4}"/>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Sheet1!$B$1:$F$1</c:f>
              <c:numCache>
                <c:formatCode>General</c:formatCode>
                <c:ptCount val="5"/>
                <c:pt idx="0">
                  <c:v>2017</c:v>
                </c:pt>
                <c:pt idx="1">
                  <c:v>2018</c:v>
                </c:pt>
                <c:pt idx="2">
                  <c:v>2019</c:v>
                </c:pt>
                <c:pt idx="3">
                  <c:v>2020</c:v>
                </c:pt>
                <c:pt idx="4">
                  <c:v>2021</c:v>
                </c:pt>
              </c:numCache>
            </c:numRef>
          </c:cat>
          <c:val>
            <c:numRef>
              <c:f>Sheet1!$B$4:$F$4</c:f>
              <c:numCache>
                <c:formatCode>General</c:formatCode>
                <c:ptCount val="5"/>
                <c:pt idx="0">
                  <c:v>347</c:v>
                </c:pt>
                <c:pt idx="1">
                  <c:v>403</c:v>
                </c:pt>
                <c:pt idx="2">
                  <c:v>311</c:v>
                </c:pt>
                <c:pt idx="3">
                  <c:v>301</c:v>
                </c:pt>
                <c:pt idx="4">
                  <c:v>285</c:v>
                </c:pt>
              </c:numCache>
            </c:numRef>
          </c:val>
          <c:extLst>
            <c:ext xmlns:c16="http://schemas.microsoft.com/office/drawing/2014/chart" uri="{C3380CC4-5D6E-409C-BE32-E72D297353CC}">
              <c16:uniqueId val="{00000002-522D-407C-A00D-5D192AA040E4}"/>
            </c:ext>
          </c:extLst>
        </c:ser>
        <c:dLbls>
          <c:dLblPos val="outEnd"/>
          <c:showLegendKey val="0"/>
          <c:showVal val="1"/>
          <c:showCatName val="0"/>
          <c:showSerName val="0"/>
          <c:showPercent val="0"/>
          <c:showBubbleSize val="0"/>
        </c:dLbls>
        <c:gapWidth val="150"/>
        <c:axId val="1060958303"/>
        <c:axId val="1060956639"/>
      </c:barChart>
      <c:catAx>
        <c:axId val="106095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60956639"/>
        <c:crosses val="autoZero"/>
        <c:auto val="1"/>
        <c:lblAlgn val="ctr"/>
        <c:lblOffset val="100"/>
        <c:noMultiLvlLbl val="0"/>
      </c:catAx>
      <c:valAx>
        <c:axId val="10609566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60958303"/>
        <c:crosses val="autoZero"/>
        <c:crossBetween val="between"/>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2">
        <a:lumMod val="20000"/>
        <a:lumOff val="80000"/>
      </a:schemeClr>
    </a:solid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b="1" dirty="0"/>
              <a:t> A-Level</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Sheet1!$A$28</c:f>
              <c:strCache>
                <c:ptCount val="1"/>
                <c:pt idx="0">
                  <c:v>SPANISH</c:v>
                </c:pt>
              </c:strCache>
            </c:strRef>
          </c:tx>
          <c:spPr>
            <a:solidFill>
              <a:srgbClr val="7030A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Sheet1!$B$27:$F$27</c:f>
              <c:numCache>
                <c:formatCode>General</c:formatCode>
                <c:ptCount val="5"/>
                <c:pt idx="0">
                  <c:v>2017</c:v>
                </c:pt>
                <c:pt idx="1">
                  <c:v>2018</c:v>
                </c:pt>
                <c:pt idx="2">
                  <c:v>2019</c:v>
                </c:pt>
                <c:pt idx="3">
                  <c:v>2020</c:v>
                </c:pt>
                <c:pt idx="4">
                  <c:v>2021</c:v>
                </c:pt>
              </c:numCache>
            </c:numRef>
          </c:cat>
          <c:val>
            <c:numRef>
              <c:f>Sheet1!$B$28:$F$28</c:f>
              <c:numCache>
                <c:formatCode>General</c:formatCode>
                <c:ptCount val="5"/>
                <c:pt idx="0">
                  <c:v>32</c:v>
                </c:pt>
                <c:pt idx="1">
                  <c:v>40</c:v>
                </c:pt>
                <c:pt idx="2">
                  <c:v>33</c:v>
                </c:pt>
                <c:pt idx="3">
                  <c:v>62</c:v>
                </c:pt>
                <c:pt idx="4">
                  <c:v>80</c:v>
                </c:pt>
              </c:numCache>
            </c:numRef>
          </c:val>
          <c:extLst>
            <c:ext xmlns:c16="http://schemas.microsoft.com/office/drawing/2014/chart" uri="{C3380CC4-5D6E-409C-BE32-E72D297353CC}">
              <c16:uniqueId val="{00000000-001C-4AD1-8F39-7A9C47674E23}"/>
            </c:ext>
          </c:extLst>
        </c:ser>
        <c:ser>
          <c:idx val="1"/>
          <c:order val="1"/>
          <c:tx>
            <c:strRef>
              <c:f>Sheet1!$A$29</c:f>
              <c:strCache>
                <c:ptCount val="1"/>
                <c:pt idx="0">
                  <c:v>FRENCH</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Sheet1!$B$27:$F$27</c:f>
              <c:numCache>
                <c:formatCode>General</c:formatCode>
                <c:ptCount val="5"/>
                <c:pt idx="0">
                  <c:v>2017</c:v>
                </c:pt>
                <c:pt idx="1">
                  <c:v>2018</c:v>
                </c:pt>
                <c:pt idx="2">
                  <c:v>2019</c:v>
                </c:pt>
                <c:pt idx="3">
                  <c:v>2020</c:v>
                </c:pt>
                <c:pt idx="4">
                  <c:v>2021</c:v>
                </c:pt>
              </c:numCache>
            </c:numRef>
          </c:cat>
          <c:val>
            <c:numRef>
              <c:f>Sheet1!$B$29:$F$29</c:f>
              <c:numCache>
                <c:formatCode>General</c:formatCode>
                <c:ptCount val="5"/>
                <c:pt idx="0">
                  <c:v>15</c:v>
                </c:pt>
                <c:pt idx="1">
                  <c:v>12</c:v>
                </c:pt>
                <c:pt idx="2">
                  <c:v>10</c:v>
                </c:pt>
                <c:pt idx="3">
                  <c:v>26</c:v>
                </c:pt>
                <c:pt idx="4">
                  <c:v>25</c:v>
                </c:pt>
              </c:numCache>
            </c:numRef>
          </c:val>
          <c:extLst>
            <c:ext xmlns:c16="http://schemas.microsoft.com/office/drawing/2014/chart" uri="{C3380CC4-5D6E-409C-BE32-E72D297353CC}">
              <c16:uniqueId val="{00000001-001C-4AD1-8F39-7A9C47674E23}"/>
            </c:ext>
          </c:extLst>
        </c:ser>
        <c:ser>
          <c:idx val="2"/>
          <c:order val="2"/>
          <c:tx>
            <c:strRef>
              <c:f>Sheet1!$A$30</c:f>
              <c:strCache>
                <c:ptCount val="1"/>
                <c:pt idx="0">
                  <c:v>TURKISH</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Sheet1!$B$27:$F$27</c:f>
              <c:numCache>
                <c:formatCode>General</c:formatCode>
                <c:ptCount val="5"/>
                <c:pt idx="0">
                  <c:v>2017</c:v>
                </c:pt>
                <c:pt idx="1">
                  <c:v>2018</c:v>
                </c:pt>
                <c:pt idx="2">
                  <c:v>2019</c:v>
                </c:pt>
                <c:pt idx="3">
                  <c:v>2020</c:v>
                </c:pt>
                <c:pt idx="4">
                  <c:v>2021</c:v>
                </c:pt>
              </c:numCache>
            </c:numRef>
          </c:cat>
          <c:val>
            <c:numRef>
              <c:f>Sheet1!$B$30:$F$30</c:f>
              <c:numCache>
                <c:formatCode>General</c:formatCode>
                <c:ptCount val="5"/>
                <c:pt idx="0">
                  <c:v>30</c:v>
                </c:pt>
                <c:pt idx="1">
                  <c:v>30</c:v>
                </c:pt>
                <c:pt idx="2">
                  <c:v>29</c:v>
                </c:pt>
                <c:pt idx="3">
                  <c:v>0</c:v>
                </c:pt>
                <c:pt idx="4">
                  <c:v>23</c:v>
                </c:pt>
              </c:numCache>
            </c:numRef>
          </c:val>
          <c:extLst>
            <c:ext xmlns:c16="http://schemas.microsoft.com/office/drawing/2014/chart" uri="{C3380CC4-5D6E-409C-BE32-E72D297353CC}">
              <c16:uniqueId val="{00000002-001C-4AD1-8F39-7A9C47674E23}"/>
            </c:ext>
          </c:extLst>
        </c:ser>
        <c:dLbls>
          <c:dLblPos val="outEnd"/>
          <c:showLegendKey val="0"/>
          <c:showVal val="1"/>
          <c:showCatName val="0"/>
          <c:showSerName val="0"/>
          <c:showPercent val="0"/>
          <c:showBubbleSize val="0"/>
        </c:dLbls>
        <c:gapWidth val="219"/>
        <c:overlap val="-27"/>
        <c:axId val="1058511871"/>
        <c:axId val="1058510623"/>
        <c:extLst>
          <c:ext xmlns:c15="http://schemas.microsoft.com/office/drawing/2012/chart" uri="{02D57815-91ED-43cb-92C2-25804820EDAC}">
            <c15:filteredBarSeries>
              <c15:ser>
                <c:idx val="3"/>
                <c:order val="3"/>
                <c:tx>
                  <c:strRef>
                    <c:extLst>
                      <c:ext uri="{02D57815-91ED-43cb-92C2-25804820EDAC}">
                        <c15:formulaRef>
                          <c15:sqref>Sheet1!$A$31</c15:sqref>
                        </c15:formulaRef>
                      </c:ext>
                    </c:extLst>
                    <c:strCache>
                      <c:ptCount val="1"/>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Sheet1!$B$27:$F$27</c15:sqref>
                        </c15:formulaRef>
                      </c:ext>
                    </c:extLst>
                    <c:numCache>
                      <c:formatCode>General</c:formatCode>
                      <c:ptCount val="5"/>
                      <c:pt idx="0">
                        <c:v>2017</c:v>
                      </c:pt>
                      <c:pt idx="1">
                        <c:v>2018</c:v>
                      </c:pt>
                      <c:pt idx="2">
                        <c:v>2019</c:v>
                      </c:pt>
                      <c:pt idx="3">
                        <c:v>2020</c:v>
                      </c:pt>
                      <c:pt idx="4">
                        <c:v>2021</c:v>
                      </c:pt>
                    </c:numCache>
                  </c:numRef>
                </c:cat>
                <c:val>
                  <c:numRef>
                    <c:extLst>
                      <c:ext uri="{02D57815-91ED-43cb-92C2-25804820EDAC}">
                        <c15:formulaRef>
                          <c15:sqref>Sheet1!$B$31:$F$31</c15:sqref>
                        </c15:formulaRef>
                      </c:ext>
                    </c:extLst>
                    <c:numCache>
                      <c:formatCode>General</c:formatCode>
                      <c:ptCount val="5"/>
                    </c:numCache>
                  </c:numRef>
                </c:val>
                <c:extLst>
                  <c:ext xmlns:c16="http://schemas.microsoft.com/office/drawing/2014/chart" uri="{C3380CC4-5D6E-409C-BE32-E72D297353CC}">
                    <c16:uniqueId val="{00000003-001C-4AD1-8F39-7A9C47674E23}"/>
                  </c:ext>
                </c:extLst>
              </c15:ser>
            </c15:filteredBarSeries>
          </c:ext>
        </c:extLst>
      </c:barChart>
      <c:catAx>
        <c:axId val="1058511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8510623"/>
        <c:crosses val="autoZero"/>
        <c:auto val="1"/>
        <c:lblAlgn val="ctr"/>
        <c:lblOffset val="100"/>
        <c:noMultiLvlLbl val="0"/>
      </c:catAx>
      <c:valAx>
        <c:axId val="10585106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85118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accent1">
        <a:lumMod val="20000"/>
        <a:lumOff val="80000"/>
      </a:schemeClr>
    </a:solid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C4A89E-70A8-4CDD-86BF-CEEB17814CB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5DE329C-C5C7-4358-A2D5-7AA7D023ECA0}">
      <dgm:prSet/>
      <dgm:spPr/>
      <dgm:t>
        <a:bodyPr/>
        <a:lstStyle/>
        <a:p>
          <a:r>
            <a:rPr lang="en-GB" dirty="0"/>
            <a:t>Timeline for Year 6 data transfer</a:t>
          </a:r>
          <a:endParaRPr lang="en-US" dirty="0"/>
        </a:p>
      </dgm:t>
    </dgm:pt>
    <dgm:pt modelId="{BF4D74FB-18CB-45DD-9230-88EF711DFF9D}" type="parTrans" cxnId="{01724763-50E9-4C0E-90C2-8D3485000A21}">
      <dgm:prSet/>
      <dgm:spPr/>
      <dgm:t>
        <a:bodyPr/>
        <a:lstStyle/>
        <a:p>
          <a:endParaRPr lang="en-US"/>
        </a:p>
      </dgm:t>
    </dgm:pt>
    <dgm:pt modelId="{4FAD15F4-BA3A-47A8-A671-29F64A0F2AB8}" type="sibTrans" cxnId="{01724763-50E9-4C0E-90C2-8D3485000A21}">
      <dgm:prSet/>
      <dgm:spPr/>
      <dgm:t>
        <a:bodyPr/>
        <a:lstStyle/>
        <a:p>
          <a:endParaRPr lang="en-US"/>
        </a:p>
      </dgm:t>
    </dgm:pt>
    <dgm:pt modelId="{BFEF1742-44BB-48F6-AE1E-FB397D47B78E}">
      <dgm:prSet/>
      <dgm:spPr/>
      <dgm:t>
        <a:bodyPr/>
        <a:lstStyle/>
        <a:p>
          <a:r>
            <a:rPr lang="en-GB" b="1" dirty="0"/>
            <a:t>Last week of March: </a:t>
          </a:r>
          <a:r>
            <a:rPr lang="en-GB" dirty="0"/>
            <a:t>The Hackney Data Team will send a Secondary Transfer form to a named person in each primary school office asking for data on each child, including Spanish data</a:t>
          </a:r>
          <a:endParaRPr lang="en-US" dirty="0"/>
        </a:p>
      </dgm:t>
    </dgm:pt>
    <dgm:pt modelId="{98BBB86C-2D3E-437E-AA1F-485567DA4A84}" type="parTrans" cxnId="{1B6133AB-6DFD-4003-87FD-A0865E3EC6E9}">
      <dgm:prSet/>
      <dgm:spPr/>
      <dgm:t>
        <a:bodyPr/>
        <a:lstStyle/>
        <a:p>
          <a:endParaRPr lang="en-US"/>
        </a:p>
      </dgm:t>
    </dgm:pt>
    <dgm:pt modelId="{38EC4AA3-2D2A-4F2D-A5A3-45BEA068DE4B}" type="sibTrans" cxnId="{1B6133AB-6DFD-4003-87FD-A0865E3EC6E9}">
      <dgm:prSet/>
      <dgm:spPr/>
      <dgm:t>
        <a:bodyPr/>
        <a:lstStyle/>
        <a:p>
          <a:endParaRPr lang="en-US"/>
        </a:p>
      </dgm:t>
    </dgm:pt>
    <dgm:pt modelId="{BCD3C7DC-63EB-4CAA-A22E-32CEE820F678}">
      <dgm:prSet/>
      <dgm:spPr/>
      <dgm:t>
        <a:bodyPr/>
        <a:lstStyle/>
        <a:p>
          <a:r>
            <a:rPr lang="en-GB" dirty="0"/>
            <a:t>This is to be completed and returned to the Data Team by </a:t>
          </a:r>
          <a:r>
            <a:rPr lang="en-GB" b="1" dirty="0"/>
            <a:t>28 April</a:t>
          </a:r>
          <a:endParaRPr lang="en-US" b="1" dirty="0"/>
        </a:p>
      </dgm:t>
    </dgm:pt>
    <dgm:pt modelId="{4BCEE110-1F60-42E2-BEA6-1C1DC097D32A}" type="parTrans" cxnId="{21D307E7-7571-4659-9C77-D62F2DF35612}">
      <dgm:prSet/>
      <dgm:spPr/>
      <dgm:t>
        <a:bodyPr/>
        <a:lstStyle/>
        <a:p>
          <a:endParaRPr lang="en-US"/>
        </a:p>
      </dgm:t>
    </dgm:pt>
    <dgm:pt modelId="{E94B0C17-7C21-4F9A-815B-24D1CEC5C94B}" type="sibTrans" cxnId="{21D307E7-7571-4659-9C77-D62F2DF35612}">
      <dgm:prSet/>
      <dgm:spPr/>
      <dgm:t>
        <a:bodyPr/>
        <a:lstStyle/>
        <a:p>
          <a:endParaRPr lang="en-US"/>
        </a:p>
      </dgm:t>
    </dgm:pt>
    <dgm:pt modelId="{071AD97A-183D-4953-AC62-394EA4079501}">
      <dgm:prSet/>
      <dgm:spPr/>
      <dgm:t>
        <a:bodyPr/>
        <a:lstStyle/>
        <a:p>
          <a:r>
            <a:rPr lang="en-GB" dirty="0"/>
            <a:t>This data will be collated for each secondary school and sent to a named person in each secondary school office by </a:t>
          </a:r>
          <a:r>
            <a:rPr lang="en-GB" b="1" dirty="0"/>
            <a:t>27 May </a:t>
          </a:r>
          <a:r>
            <a:rPr lang="en-GB" b="0" dirty="0"/>
            <a:t>and I will be sent numbers transferring to each secondary school</a:t>
          </a:r>
          <a:endParaRPr lang="en-US" b="0" dirty="0"/>
        </a:p>
      </dgm:t>
    </dgm:pt>
    <dgm:pt modelId="{E6D70979-AACC-453D-B51B-451461086B10}" type="parTrans" cxnId="{26BCC83E-1165-4F85-8488-3785AA4FDB24}">
      <dgm:prSet/>
      <dgm:spPr/>
      <dgm:t>
        <a:bodyPr/>
        <a:lstStyle/>
        <a:p>
          <a:endParaRPr lang="en-US"/>
        </a:p>
      </dgm:t>
    </dgm:pt>
    <dgm:pt modelId="{28112105-0759-46BC-A345-19ABC912703E}" type="sibTrans" cxnId="{26BCC83E-1165-4F85-8488-3785AA4FDB24}">
      <dgm:prSet/>
      <dgm:spPr/>
      <dgm:t>
        <a:bodyPr/>
        <a:lstStyle/>
        <a:p>
          <a:endParaRPr lang="en-US"/>
        </a:p>
      </dgm:t>
    </dgm:pt>
    <dgm:pt modelId="{D2C3D008-6218-4258-89C6-03DE90E82201}">
      <dgm:prSet/>
      <dgm:spPr/>
      <dgm:t>
        <a:bodyPr/>
        <a:lstStyle/>
        <a:p>
          <a:r>
            <a:rPr lang="en-GB" dirty="0"/>
            <a:t>The Transition Toolkit is to be completed by the primary Spanish teacher and returned to me by </a:t>
          </a:r>
          <a:r>
            <a:rPr lang="en-GB" b="1" dirty="0"/>
            <a:t>27 May</a:t>
          </a:r>
          <a:endParaRPr lang="en-US" b="1" dirty="0"/>
        </a:p>
      </dgm:t>
    </dgm:pt>
    <dgm:pt modelId="{980DFA7E-B679-4BC1-8C9D-9FD553EF69B0}" type="parTrans" cxnId="{AE2AAB6A-AB05-42A0-8A7A-F5AF913C5E0E}">
      <dgm:prSet/>
      <dgm:spPr/>
      <dgm:t>
        <a:bodyPr/>
        <a:lstStyle/>
        <a:p>
          <a:endParaRPr lang="en-US"/>
        </a:p>
      </dgm:t>
    </dgm:pt>
    <dgm:pt modelId="{22E3EE25-106F-4D7F-9453-0FAF0679D3E5}" type="sibTrans" cxnId="{AE2AAB6A-AB05-42A0-8A7A-F5AF913C5E0E}">
      <dgm:prSet/>
      <dgm:spPr/>
      <dgm:t>
        <a:bodyPr/>
        <a:lstStyle/>
        <a:p>
          <a:endParaRPr lang="en-US"/>
        </a:p>
      </dgm:t>
    </dgm:pt>
    <dgm:pt modelId="{43F99829-F61D-4305-A075-78225E88076A}">
      <dgm:prSet/>
      <dgm:spPr/>
      <dgm:t>
        <a:bodyPr/>
        <a:lstStyle/>
        <a:p>
          <a:r>
            <a:rPr lang="en-GB" dirty="0"/>
            <a:t>On </a:t>
          </a:r>
          <a:r>
            <a:rPr lang="en-GB" b="1" dirty="0"/>
            <a:t>9</a:t>
          </a:r>
          <a:r>
            <a:rPr lang="en-GB" b="1" baseline="30000" dirty="0"/>
            <a:t>th</a:t>
          </a:r>
          <a:r>
            <a:rPr lang="en-GB" b="1" dirty="0"/>
            <a:t> June </a:t>
          </a:r>
          <a:r>
            <a:rPr lang="en-GB" dirty="0"/>
            <a:t>I will send to each secondary MFL Department:</a:t>
          </a:r>
          <a:endParaRPr lang="en-US" dirty="0"/>
        </a:p>
      </dgm:t>
    </dgm:pt>
    <dgm:pt modelId="{6082DA31-DD94-401E-846C-DD92FB67F6BA}" type="parTrans" cxnId="{BDBEC4AF-B143-4E50-91A1-3FB56F625288}">
      <dgm:prSet/>
      <dgm:spPr/>
      <dgm:t>
        <a:bodyPr/>
        <a:lstStyle/>
        <a:p>
          <a:endParaRPr lang="en-US"/>
        </a:p>
      </dgm:t>
    </dgm:pt>
    <dgm:pt modelId="{B11DD410-DFB1-4987-819F-1A5AA3CC86BD}" type="sibTrans" cxnId="{BDBEC4AF-B143-4E50-91A1-3FB56F625288}">
      <dgm:prSet/>
      <dgm:spPr/>
      <dgm:t>
        <a:bodyPr/>
        <a:lstStyle/>
        <a:p>
          <a:endParaRPr lang="en-US"/>
        </a:p>
      </dgm:t>
    </dgm:pt>
    <dgm:pt modelId="{CB6E84DD-1657-43C3-BFBE-31A9773F3D23}">
      <dgm:prSet/>
      <dgm:spPr/>
      <dgm:t>
        <a:bodyPr/>
        <a:lstStyle/>
        <a:p>
          <a:r>
            <a:rPr lang="en-GB"/>
            <a:t>- the completed Transition Toolkit from their main feeder primary schools</a:t>
          </a:r>
          <a:endParaRPr lang="en-US"/>
        </a:p>
      </dgm:t>
    </dgm:pt>
    <dgm:pt modelId="{A8E01FFD-B12E-4BCE-8DAB-0619F2245070}" type="parTrans" cxnId="{C985D31C-7404-4FD4-B4E7-631C72BC171C}">
      <dgm:prSet/>
      <dgm:spPr/>
      <dgm:t>
        <a:bodyPr/>
        <a:lstStyle/>
        <a:p>
          <a:endParaRPr lang="en-US"/>
        </a:p>
      </dgm:t>
    </dgm:pt>
    <dgm:pt modelId="{BFDFCEDC-1377-4911-A130-124ACBA77CDD}" type="sibTrans" cxnId="{C985D31C-7404-4FD4-B4E7-631C72BC171C}">
      <dgm:prSet/>
      <dgm:spPr/>
      <dgm:t>
        <a:bodyPr/>
        <a:lstStyle/>
        <a:p>
          <a:endParaRPr lang="en-US"/>
        </a:p>
      </dgm:t>
    </dgm:pt>
    <dgm:pt modelId="{3EF5B115-01CA-4828-9141-1DE248484797}">
      <dgm:prSet/>
      <dgm:spPr/>
      <dgm:t>
        <a:bodyPr/>
        <a:lstStyle/>
        <a:p>
          <a:r>
            <a:rPr lang="en-GB"/>
            <a:t>- the numbers of pupils arriving from their main feeder primary schools</a:t>
          </a:r>
          <a:endParaRPr lang="en-US"/>
        </a:p>
      </dgm:t>
    </dgm:pt>
    <dgm:pt modelId="{75431885-DDE7-48A9-B34F-51D669A158F4}" type="parTrans" cxnId="{878C5AA0-96B1-4517-BDA8-3FCCF768C2EE}">
      <dgm:prSet/>
      <dgm:spPr/>
      <dgm:t>
        <a:bodyPr/>
        <a:lstStyle/>
        <a:p>
          <a:endParaRPr lang="en-US"/>
        </a:p>
      </dgm:t>
    </dgm:pt>
    <dgm:pt modelId="{D23A3099-9CFB-41DB-9F33-6BEC67E766EC}" type="sibTrans" cxnId="{878C5AA0-96B1-4517-BDA8-3FCCF768C2EE}">
      <dgm:prSet/>
      <dgm:spPr/>
      <dgm:t>
        <a:bodyPr/>
        <a:lstStyle/>
        <a:p>
          <a:endParaRPr lang="en-US"/>
        </a:p>
      </dgm:t>
    </dgm:pt>
    <dgm:pt modelId="{AC72A192-BE26-4480-B21C-E4C462DEC363}">
      <dgm:prSet/>
      <dgm:spPr/>
      <dgm:t>
        <a:bodyPr/>
        <a:lstStyle/>
        <a:p>
          <a:r>
            <a:rPr lang="en-GB" dirty="0"/>
            <a:t>- additional information about each of their main feeder primary schools and the  overview of the KS2 Scheme</a:t>
          </a:r>
          <a:endParaRPr lang="en-US" dirty="0"/>
        </a:p>
      </dgm:t>
    </dgm:pt>
    <dgm:pt modelId="{62ADE95C-06B4-4238-901F-B06641D083A7}" type="parTrans" cxnId="{8FC22985-FE37-4295-A52C-3DB4B98C384F}">
      <dgm:prSet/>
      <dgm:spPr/>
      <dgm:t>
        <a:bodyPr/>
        <a:lstStyle/>
        <a:p>
          <a:endParaRPr lang="en-US"/>
        </a:p>
      </dgm:t>
    </dgm:pt>
    <dgm:pt modelId="{B8510268-4544-4DCA-8103-BFC490B16926}" type="sibTrans" cxnId="{8FC22985-FE37-4295-A52C-3DB4B98C384F}">
      <dgm:prSet/>
      <dgm:spPr/>
      <dgm:t>
        <a:bodyPr/>
        <a:lstStyle/>
        <a:p>
          <a:endParaRPr lang="en-US"/>
        </a:p>
      </dgm:t>
    </dgm:pt>
    <dgm:pt modelId="{0FF52759-ABD7-4B60-B751-5BACF4BA5E6E}">
      <dgm:prSet/>
      <dgm:spPr/>
      <dgm:t>
        <a:bodyPr/>
        <a:lstStyle/>
        <a:p>
          <a:endParaRPr lang="en-US" b="0" dirty="0"/>
        </a:p>
      </dgm:t>
    </dgm:pt>
    <dgm:pt modelId="{A6FF42F8-7C8C-4759-A797-3A4CC7A7D64A}" type="parTrans" cxnId="{A748B1A9-7336-4ACD-ABE6-36388DA59539}">
      <dgm:prSet/>
      <dgm:spPr/>
      <dgm:t>
        <a:bodyPr/>
        <a:lstStyle/>
        <a:p>
          <a:endParaRPr lang="en-GB"/>
        </a:p>
      </dgm:t>
    </dgm:pt>
    <dgm:pt modelId="{83EE4782-1342-4C97-B378-33CCEAEA96FF}" type="sibTrans" cxnId="{A748B1A9-7336-4ACD-ABE6-36388DA59539}">
      <dgm:prSet/>
      <dgm:spPr/>
      <dgm:t>
        <a:bodyPr/>
        <a:lstStyle/>
        <a:p>
          <a:endParaRPr lang="en-GB"/>
        </a:p>
      </dgm:t>
    </dgm:pt>
    <dgm:pt modelId="{807C5634-10E2-4D8A-A0B2-433303650B72}" type="pres">
      <dgm:prSet presAssocID="{35C4A89E-70A8-4CDD-86BF-CEEB17814CB4}" presName="linear" presStyleCnt="0">
        <dgm:presLayoutVars>
          <dgm:animLvl val="lvl"/>
          <dgm:resizeHandles val="exact"/>
        </dgm:presLayoutVars>
      </dgm:prSet>
      <dgm:spPr/>
    </dgm:pt>
    <dgm:pt modelId="{819E5FC4-A76B-48A3-B2FC-CFFBD51D0A03}" type="pres">
      <dgm:prSet presAssocID="{15DE329C-C5C7-4358-A2D5-7AA7D023ECA0}" presName="parentText" presStyleLbl="node1" presStyleIdx="0" presStyleCnt="4">
        <dgm:presLayoutVars>
          <dgm:chMax val="0"/>
          <dgm:bulletEnabled val="1"/>
        </dgm:presLayoutVars>
      </dgm:prSet>
      <dgm:spPr/>
    </dgm:pt>
    <dgm:pt modelId="{EA3D38EE-D7E5-4A8C-873B-EB46F7203D42}" type="pres">
      <dgm:prSet presAssocID="{15DE329C-C5C7-4358-A2D5-7AA7D023ECA0}" presName="childText" presStyleLbl="revTx" presStyleIdx="0" presStyleCnt="1">
        <dgm:presLayoutVars>
          <dgm:bulletEnabled val="1"/>
        </dgm:presLayoutVars>
      </dgm:prSet>
      <dgm:spPr/>
    </dgm:pt>
    <dgm:pt modelId="{9675190E-7096-4FA7-8203-6C182B89D0B6}" type="pres">
      <dgm:prSet presAssocID="{CB6E84DD-1657-43C3-BFBE-31A9773F3D23}" presName="parentText" presStyleLbl="node1" presStyleIdx="1" presStyleCnt="4">
        <dgm:presLayoutVars>
          <dgm:chMax val="0"/>
          <dgm:bulletEnabled val="1"/>
        </dgm:presLayoutVars>
      </dgm:prSet>
      <dgm:spPr/>
    </dgm:pt>
    <dgm:pt modelId="{9F3B521C-37E0-4D3B-8A3F-E166A6F64A72}" type="pres">
      <dgm:prSet presAssocID="{BFDFCEDC-1377-4911-A130-124ACBA77CDD}" presName="spacer" presStyleCnt="0"/>
      <dgm:spPr/>
    </dgm:pt>
    <dgm:pt modelId="{7980513E-F31B-467F-BC17-C8534892EAF6}" type="pres">
      <dgm:prSet presAssocID="{3EF5B115-01CA-4828-9141-1DE248484797}" presName="parentText" presStyleLbl="node1" presStyleIdx="2" presStyleCnt="4">
        <dgm:presLayoutVars>
          <dgm:chMax val="0"/>
          <dgm:bulletEnabled val="1"/>
        </dgm:presLayoutVars>
      </dgm:prSet>
      <dgm:spPr/>
    </dgm:pt>
    <dgm:pt modelId="{513CB607-49CA-4DD6-94F3-2A610B9B39F7}" type="pres">
      <dgm:prSet presAssocID="{D23A3099-9CFB-41DB-9F33-6BEC67E766EC}" presName="spacer" presStyleCnt="0"/>
      <dgm:spPr/>
    </dgm:pt>
    <dgm:pt modelId="{99C7F94C-7AD9-43E3-B5E6-1B254DF1485F}" type="pres">
      <dgm:prSet presAssocID="{AC72A192-BE26-4480-B21C-E4C462DEC363}" presName="parentText" presStyleLbl="node1" presStyleIdx="3" presStyleCnt="4" custScaleY="250081">
        <dgm:presLayoutVars>
          <dgm:chMax val="0"/>
          <dgm:bulletEnabled val="1"/>
        </dgm:presLayoutVars>
      </dgm:prSet>
      <dgm:spPr/>
    </dgm:pt>
  </dgm:ptLst>
  <dgm:cxnLst>
    <dgm:cxn modelId="{C985D31C-7404-4FD4-B4E7-631C72BC171C}" srcId="{35C4A89E-70A8-4CDD-86BF-CEEB17814CB4}" destId="{CB6E84DD-1657-43C3-BFBE-31A9773F3D23}" srcOrd="1" destOrd="0" parTransId="{A8E01FFD-B12E-4BCE-8DAB-0619F2245070}" sibTransId="{BFDFCEDC-1377-4911-A130-124ACBA77CDD}"/>
    <dgm:cxn modelId="{65153924-9EA3-443F-9977-7DE8CF351744}" type="presOf" srcId="{15DE329C-C5C7-4358-A2D5-7AA7D023ECA0}" destId="{819E5FC4-A76B-48A3-B2FC-CFFBD51D0A03}" srcOrd="0" destOrd="0" presId="urn:microsoft.com/office/officeart/2005/8/layout/vList2"/>
    <dgm:cxn modelId="{223B352D-A855-45DB-B0BB-130DB1AFC370}" type="presOf" srcId="{CB6E84DD-1657-43C3-BFBE-31A9773F3D23}" destId="{9675190E-7096-4FA7-8203-6C182B89D0B6}" srcOrd="0" destOrd="0" presId="urn:microsoft.com/office/officeart/2005/8/layout/vList2"/>
    <dgm:cxn modelId="{26BCC83E-1165-4F85-8488-3785AA4FDB24}" srcId="{15DE329C-C5C7-4358-A2D5-7AA7D023ECA0}" destId="{071AD97A-183D-4953-AC62-394EA4079501}" srcOrd="2" destOrd="0" parTransId="{E6D70979-AACC-453D-B51B-451461086B10}" sibTransId="{28112105-0759-46BC-A345-19ABC912703E}"/>
    <dgm:cxn modelId="{AF7E5D5E-FDED-49FF-94CB-EDAF079A3429}" type="presOf" srcId="{43F99829-F61D-4305-A075-78225E88076A}" destId="{EA3D38EE-D7E5-4A8C-873B-EB46F7203D42}" srcOrd="0" destOrd="5" presId="urn:microsoft.com/office/officeart/2005/8/layout/vList2"/>
    <dgm:cxn modelId="{8436C25F-6169-4883-81C1-412B15889E2E}" type="presOf" srcId="{35C4A89E-70A8-4CDD-86BF-CEEB17814CB4}" destId="{807C5634-10E2-4D8A-A0B2-433303650B72}" srcOrd="0" destOrd="0" presId="urn:microsoft.com/office/officeart/2005/8/layout/vList2"/>
    <dgm:cxn modelId="{01724763-50E9-4C0E-90C2-8D3485000A21}" srcId="{35C4A89E-70A8-4CDD-86BF-CEEB17814CB4}" destId="{15DE329C-C5C7-4358-A2D5-7AA7D023ECA0}" srcOrd="0" destOrd="0" parTransId="{BF4D74FB-18CB-45DD-9230-88EF711DFF9D}" sibTransId="{4FAD15F4-BA3A-47A8-A671-29F64A0F2AB8}"/>
    <dgm:cxn modelId="{AE2AAB6A-AB05-42A0-8A7A-F5AF913C5E0E}" srcId="{15DE329C-C5C7-4358-A2D5-7AA7D023ECA0}" destId="{D2C3D008-6218-4258-89C6-03DE90E82201}" srcOrd="4" destOrd="0" parTransId="{980DFA7E-B679-4BC1-8C9D-9FD553EF69B0}" sibTransId="{22E3EE25-106F-4D7F-9453-0FAF0679D3E5}"/>
    <dgm:cxn modelId="{582AD17F-8E8E-4BDC-9327-5DC7A3E816AC}" type="presOf" srcId="{BFEF1742-44BB-48F6-AE1E-FB397D47B78E}" destId="{EA3D38EE-D7E5-4A8C-873B-EB46F7203D42}" srcOrd="0" destOrd="0" presId="urn:microsoft.com/office/officeart/2005/8/layout/vList2"/>
    <dgm:cxn modelId="{8FC22985-FE37-4295-A52C-3DB4B98C384F}" srcId="{35C4A89E-70A8-4CDD-86BF-CEEB17814CB4}" destId="{AC72A192-BE26-4480-B21C-E4C462DEC363}" srcOrd="3" destOrd="0" parTransId="{62ADE95C-06B4-4238-901F-B06641D083A7}" sibTransId="{B8510268-4544-4DCA-8103-BFC490B16926}"/>
    <dgm:cxn modelId="{E029098B-19E7-44C6-B9B5-48CF358A929B}" type="presOf" srcId="{BCD3C7DC-63EB-4CAA-A22E-32CEE820F678}" destId="{EA3D38EE-D7E5-4A8C-873B-EB46F7203D42}" srcOrd="0" destOrd="1" presId="urn:microsoft.com/office/officeart/2005/8/layout/vList2"/>
    <dgm:cxn modelId="{878C5AA0-96B1-4517-BDA8-3FCCF768C2EE}" srcId="{35C4A89E-70A8-4CDD-86BF-CEEB17814CB4}" destId="{3EF5B115-01CA-4828-9141-1DE248484797}" srcOrd="2" destOrd="0" parTransId="{75431885-DDE7-48A9-B34F-51D669A158F4}" sibTransId="{D23A3099-9CFB-41DB-9F33-6BEC67E766EC}"/>
    <dgm:cxn modelId="{A748B1A9-7336-4ACD-ABE6-36388DA59539}" srcId="{15DE329C-C5C7-4358-A2D5-7AA7D023ECA0}" destId="{0FF52759-ABD7-4B60-B751-5BACF4BA5E6E}" srcOrd="3" destOrd="0" parTransId="{A6FF42F8-7C8C-4759-A797-3A4CC7A7D64A}" sibTransId="{83EE4782-1342-4C97-B378-33CCEAEA96FF}"/>
    <dgm:cxn modelId="{1B6133AB-6DFD-4003-87FD-A0865E3EC6E9}" srcId="{15DE329C-C5C7-4358-A2D5-7AA7D023ECA0}" destId="{BFEF1742-44BB-48F6-AE1E-FB397D47B78E}" srcOrd="0" destOrd="0" parTransId="{98BBB86C-2D3E-437E-AA1F-485567DA4A84}" sibTransId="{38EC4AA3-2D2A-4F2D-A5A3-45BEA068DE4B}"/>
    <dgm:cxn modelId="{BDBEC4AF-B143-4E50-91A1-3FB56F625288}" srcId="{15DE329C-C5C7-4358-A2D5-7AA7D023ECA0}" destId="{43F99829-F61D-4305-A075-78225E88076A}" srcOrd="5" destOrd="0" parTransId="{6082DA31-DD94-401E-846C-DD92FB67F6BA}" sibTransId="{B11DD410-DFB1-4987-819F-1A5AA3CC86BD}"/>
    <dgm:cxn modelId="{9EA996B3-9DC4-45F7-AF87-5772763EAF0D}" type="presOf" srcId="{D2C3D008-6218-4258-89C6-03DE90E82201}" destId="{EA3D38EE-D7E5-4A8C-873B-EB46F7203D42}" srcOrd="0" destOrd="4" presId="urn:microsoft.com/office/officeart/2005/8/layout/vList2"/>
    <dgm:cxn modelId="{F756D0B3-F621-4D73-8C98-3012018133BE}" type="presOf" srcId="{3EF5B115-01CA-4828-9141-1DE248484797}" destId="{7980513E-F31B-467F-BC17-C8534892EAF6}" srcOrd="0" destOrd="0" presId="urn:microsoft.com/office/officeart/2005/8/layout/vList2"/>
    <dgm:cxn modelId="{E991B0C5-41CE-40C3-91FA-7C161A40F79D}" type="presOf" srcId="{071AD97A-183D-4953-AC62-394EA4079501}" destId="{EA3D38EE-D7E5-4A8C-873B-EB46F7203D42}" srcOrd="0" destOrd="2" presId="urn:microsoft.com/office/officeart/2005/8/layout/vList2"/>
    <dgm:cxn modelId="{21D307E7-7571-4659-9C77-D62F2DF35612}" srcId="{15DE329C-C5C7-4358-A2D5-7AA7D023ECA0}" destId="{BCD3C7DC-63EB-4CAA-A22E-32CEE820F678}" srcOrd="1" destOrd="0" parTransId="{4BCEE110-1F60-42E2-BEA6-1C1DC097D32A}" sibTransId="{E94B0C17-7C21-4F9A-815B-24D1CEC5C94B}"/>
    <dgm:cxn modelId="{CB7D87FA-7C38-4346-8D9B-E9C4860E8449}" type="presOf" srcId="{AC72A192-BE26-4480-B21C-E4C462DEC363}" destId="{99C7F94C-7AD9-43E3-B5E6-1B254DF1485F}" srcOrd="0" destOrd="0" presId="urn:microsoft.com/office/officeart/2005/8/layout/vList2"/>
    <dgm:cxn modelId="{0F63CEFF-D8F3-4532-87C5-DFAB7ECE625C}" type="presOf" srcId="{0FF52759-ABD7-4B60-B751-5BACF4BA5E6E}" destId="{EA3D38EE-D7E5-4A8C-873B-EB46F7203D42}" srcOrd="0" destOrd="3" presId="urn:microsoft.com/office/officeart/2005/8/layout/vList2"/>
    <dgm:cxn modelId="{0C5BF66E-3FC1-45C2-893D-55FF9793D2A3}" type="presParOf" srcId="{807C5634-10E2-4D8A-A0B2-433303650B72}" destId="{819E5FC4-A76B-48A3-B2FC-CFFBD51D0A03}" srcOrd="0" destOrd="0" presId="urn:microsoft.com/office/officeart/2005/8/layout/vList2"/>
    <dgm:cxn modelId="{06B46023-AD89-4CDF-9722-3E048E1295B5}" type="presParOf" srcId="{807C5634-10E2-4D8A-A0B2-433303650B72}" destId="{EA3D38EE-D7E5-4A8C-873B-EB46F7203D42}" srcOrd="1" destOrd="0" presId="urn:microsoft.com/office/officeart/2005/8/layout/vList2"/>
    <dgm:cxn modelId="{CD54A6B6-9EEC-4F9F-87F3-BCAFD9A30CE1}" type="presParOf" srcId="{807C5634-10E2-4D8A-A0B2-433303650B72}" destId="{9675190E-7096-4FA7-8203-6C182B89D0B6}" srcOrd="2" destOrd="0" presId="urn:microsoft.com/office/officeart/2005/8/layout/vList2"/>
    <dgm:cxn modelId="{1C0B407E-004F-4048-8C34-76EEB9A899E5}" type="presParOf" srcId="{807C5634-10E2-4D8A-A0B2-433303650B72}" destId="{9F3B521C-37E0-4D3B-8A3F-E166A6F64A72}" srcOrd="3" destOrd="0" presId="urn:microsoft.com/office/officeart/2005/8/layout/vList2"/>
    <dgm:cxn modelId="{12787DBA-3CC2-40F8-9327-57472157B5E6}" type="presParOf" srcId="{807C5634-10E2-4D8A-A0B2-433303650B72}" destId="{7980513E-F31B-467F-BC17-C8534892EAF6}" srcOrd="4" destOrd="0" presId="urn:microsoft.com/office/officeart/2005/8/layout/vList2"/>
    <dgm:cxn modelId="{C99D5DD8-2A0E-4B6F-B859-DF34525236E0}" type="presParOf" srcId="{807C5634-10E2-4D8A-A0B2-433303650B72}" destId="{513CB607-49CA-4DD6-94F3-2A610B9B39F7}" srcOrd="5" destOrd="0" presId="urn:microsoft.com/office/officeart/2005/8/layout/vList2"/>
    <dgm:cxn modelId="{3CA4DB27-85FB-49A5-BA46-3989F06B25FD}" type="presParOf" srcId="{807C5634-10E2-4D8A-A0B2-433303650B72}" destId="{99C7F94C-7AD9-43E3-B5E6-1B254DF1485F}"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E5FC4-A76B-48A3-B2FC-CFFBD51D0A03}">
      <dsp:nvSpPr>
        <dsp:cNvPr id="0" name=""/>
        <dsp:cNvSpPr/>
      </dsp:nvSpPr>
      <dsp:spPr>
        <a:xfrm>
          <a:off x="0" y="733939"/>
          <a:ext cx="9698307"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Timeline for Year 6 data transfer</a:t>
          </a:r>
          <a:endParaRPr lang="en-US" sz="1600" kern="1200" dirty="0"/>
        </a:p>
      </dsp:txBody>
      <dsp:txXfrm>
        <a:off x="18734" y="752673"/>
        <a:ext cx="9660839" cy="346292"/>
      </dsp:txXfrm>
    </dsp:sp>
    <dsp:sp modelId="{EA3D38EE-D7E5-4A8C-873B-EB46F7203D42}">
      <dsp:nvSpPr>
        <dsp:cNvPr id="0" name=""/>
        <dsp:cNvSpPr/>
      </dsp:nvSpPr>
      <dsp:spPr>
        <a:xfrm>
          <a:off x="0" y="1117699"/>
          <a:ext cx="9698307" cy="1589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921"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GB" sz="1200" b="1" kern="1200" dirty="0"/>
            <a:t>Last week of March: </a:t>
          </a:r>
          <a:r>
            <a:rPr lang="en-GB" sz="1200" kern="1200" dirty="0"/>
            <a:t>The Hackney Data Team will send a Secondary Transfer form to a named person in each primary school office asking for data on each child, including Spanish data</a:t>
          </a:r>
          <a:endParaRPr lang="en-US" sz="1200" kern="1200" dirty="0"/>
        </a:p>
        <a:p>
          <a:pPr marL="114300" lvl="1" indent="-114300" algn="l" defTabSz="533400">
            <a:lnSpc>
              <a:spcPct val="90000"/>
            </a:lnSpc>
            <a:spcBef>
              <a:spcPct val="0"/>
            </a:spcBef>
            <a:spcAft>
              <a:spcPct val="20000"/>
            </a:spcAft>
            <a:buChar char="•"/>
          </a:pPr>
          <a:r>
            <a:rPr lang="en-GB" sz="1200" kern="1200" dirty="0"/>
            <a:t>This is to be completed and returned to the Data Team by </a:t>
          </a:r>
          <a:r>
            <a:rPr lang="en-GB" sz="1200" b="1" kern="1200" dirty="0"/>
            <a:t>28 April</a:t>
          </a:r>
          <a:endParaRPr lang="en-US" sz="1200" b="1" kern="1200" dirty="0"/>
        </a:p>
        <a:p>
          <a:pPr marL="114300" lvl="1" indent="-114300" algn="l" defTabSz="533400">
            <a:lnSpc>
              <a:spcPct val="90000"/>
            </a:lnSpc>
            <a:spcBef>
              <a:spcPct val="0"/>
            </a:spcBef>
            <a:spcAft>
              <a:spcPct val="20000"/>
            </a:spcAft>
            <a:buChar char="•"/>
          </a:pPr>
          <a:r>
            <a:rPr lang="en-GB" sz="1200" kern="1200" dirty="0"/>
            <a:t>This data will be collated for each secondary school and sent to a named person in each secondary school office by </a:t>
          </a:r>
          <a:r>
            <a:rPr lang="en-GB" sz="1200" b="1" kern="1200" dirty="0"/>
            <a:t>27 May </a:t>
          </a:r>
          <a:r>
            <a:rPr lang="en-GB" sz="1200" b="0" kern="1200" dirty="0"/>
            <a:t>and I will be sent numbers transferring to each secondary school</a:t>
          </a:r>
          <a:endParaRPr lang="en-US" sz="1200" b="0" kern="1200" dirty="0"/>
        </a:p>
        <a:p>
          <a:pPr marL="114300" lvl="1" indent="-114300" algn="l" defTabSz="533400">
            <a:lnSpc>
              <a:spcPct val="90000"/>
            </a:lnSpc>
            <a:spcBef>
              <a:spcPct val="0"/>
            </a:spcBef>
            <a:spcAft>
              <a:spcPct val="20000"/>
            </a:spcAft>
            <a:buChar char="•"/>
          </a:pPr>
          <a:endParaRPr lang="en-US" sz="1200" b="0" kern="1200" dirty="0"/>
        </a:p>
        <a:p>
          <a:pPr marL="114300" lvl="1" indent="-114300" algn="l" defTabSz="533400">
            <a:lnSpc>
              <a:spcPct val="90000"/>
            </a:lnSpc>
            <a:spcBef>
              <a:spcPct val="0"/>
            </a:spcBef>
            <a:spcAft>
              <a:spcPct val="20000"/>
            </a:spcAft>
            <a:buChar char="•"/>
          </a:pPr>
          <a:r>
            <a:rPr lang="en-GB" sz="1200" kern="1200" dirty="0"/>
            <a:t>The Transition Toolkit is to be completed by the primary Spanish teacher and returned to me by </a:t>
          </a:r>
          <a:r>
            <a:rPr lang="en-GB" sz="1200" b="1" kern="1200" dirty="0"/>
            <a:t>27 May</a:t>
          </a:r>
          <a:endParaRPr lang="en-US" sz="1200" b="1" kern="1200" dirty="0"/>
        </a:p>
        <a:p>
          <a:pPr marL="114300" lvl="1" indent="-114300" algn="l" defTabSz="533400">
            <a:lnSpc>
              <a:spcPct val="90000"/>
            </a:lnSpc>
            <a:spcBef>
              <a:spcPct val="0"/>
            </a:spcBef>
            <a:spcAft>
              <a:spcPct val="20000"/>
            </a:spcAft>
            <a:buChar char="•"/>
          </a:pPr>
          <a:r>
            <a:rPr lang="en-GB" sz="1200" kern="1200" dirty="0"/>
            <a:t>On </a:t>
          </a:r>
          <a:r>
            <a:rPr lang="en-GB" sz="1200" b="1" kern="1200" dirty="0"/>
            <a:t>9</a:t>
          </a:r>
          <a:r>
            <a:rPr lang="en-GB" sz="1200" b="1" kern="1200" baseline="30000" dirty="0"/>
            <a:t>th</a:t>
          </a:r>
          <a:r>
            <a:rPr lang="en-GB" sz="1200" b="1" kern="1200" dirty="0"/>
            <a:t> June </a:t>
          </a:r>
          <a:r>
            <a:rPr lang="en-GB" sz="1200" kern="1200" dirty="0"/>
            <a:t>I will send to each secondary MFL Department:</a:t>
          </a:r>
          <a:endParaRPr lang="en-US" sz="1200" kern="1200" dirty="0"/>
        </a:p>
      </dsp:txBody>
      <dsp:txXfrm>
        <a:off x="0" y="1117699"/>
        <a:ext cx="9698307" cy="1589760"/>
      </dsp:txXfrm>
    </dsp:sp>
    <dsp:sp modelId="{9675190E-7096-4FA7-8203-6C182B89D0B6}">
      <dsp:nvSpPr>
        <dsp:cNvPr id="0" name=""/>
        <dsp:cNvSpPr/>
      </dsp:nvSpPr>
      <dsp:spPr>
        <a:xfrm>
          <a:off x="0" y="2707459"/>
          <a:ext cx="9698307"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 the completed Transition Toolkit from their main feeder primary schools</a:t>
          </a:r>
          <a:endParaRPr lang="en-US" sz="1600" kern="1200"/>
        </a:p>
      </dsp:txBody>
      <dsp:txXfrm>
        <a:off x="18734" y="2726193"/>
        <a:ext cx="9660839" cy="346292"/>
      </dsp:txXfrm>
    </dsp:sp>
    <dsp:sp modelId="{7980513E-F31B-467F-BC17-C8534892EAF6}">
      <dsp:nvSpPr>
        <dsp:cNvPr id="0" name=""/>
        <dsp:cNvSpPr/>
      </dsp:nvSpPr>
      <dsp:spPr>
        <a:xfrm>
          <a:off x="0" y="3137299"/>
          <a:ext cx="9698307"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 the numbers of pupils arriving from their main feeder primary schools</a:t>
          </a:r>
          <a:endParaRPr lang="en-US" sz="1600" kern="1200"/>
        </a:p>
      </dsp:txBody>
      <dsp:txXfrm>
        <a:off x="18734" y="3156033"/>
        <a:ext cx="9660839" cy="346292"/>
      </dsp:txXfrm>
    </dsp:sp>
    <dsp:sp modelId="{99C7F94C-7AD9-43E3-B5E6-1B254DF1485F}">
      <dsp:nvSpPr>
        <dsp:cNvPr id="0" name=""/>
        <dsp:cNvSpPr/>
      </dsp:nvSpPr>
      <dsp:spPr>
        <a:xfrm>
          <a:off x="0" y="3567139"/>
          <a:ext cx="9698307" cy="9597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 additional information about each of their main feeder primary schools and the  overview of the KS2 Scheme</a:t>
          </a:r>
          <a:endParaRPr lang="en-US" sz="1600" kern="1200" dirty="0"/>
        </a:p>
      </dsp:txBody>
      <dsp:txXfrm>
        <a:off x="46849" y="3613988"/>
        <a:ext cx="9604609" cy="8660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E92705A3-1BCC-486D-9DA9-5FABE02522AE}" type="datetimeFigureOut">
              <a:rPr lang="en-GB" smtClean="0"/>
              <a:t>25/10/2023</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B9E6D844-CB6A-4A20-A733-9B80C137F201}" type="slidenum">
              <a:rPr lang="en-GB" smtClean="0"/>
              <a:t>‹#›</a:t>
            </a:fld>
            <a:endParaRPr lang="en-GB"/>
          </a:p>
        </p:txBody>
      </p:sp>
    </p:spTree>
    <p:extLst>
      <p:ext uri="{BB962C8B-B14F-4D97-AF65-F5344CB8AC3E}">
        <p14:creationId xmlns:p14="http://schemas.microsoft.com/office/powerpoint/2010/main" val="374272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a:spLocks noGrp="1" noRot="1" noChangeAspect="1"/>
          </p:cNvSpPr>
          <p:nvPr>
            <p:ph type="sldImg" idx="2"/>
          </p:nvPr>
        </p:nvSpPr>
        <p:spPr>
          <a:xfrm>
            <a:off x="-198438" y="811213"/>
            <a:ext cx="7205663" cy="4054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4:notes"/>
          <p:cNvSpPr txBox="1">
            <a:spLocks noGrp="1"/>
          </p:cNvSpPr>
          <p:nvPr>
            <p:ph type="body" idx="1"/>
          </p:nvPr>
        </p:nvSpPr>
        <p:spPr>
          <a:xfrm>
            <a:off x="680879" y="5135930"/>
            <a:ext cx="5447030" cy="486561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4248069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a:spLocks noGrp="1" noRot="1" noChangeAspect="1"/>
          </p:cNvSpPr>
          <p:nvPr>
            <p:ph type="sldImg" idx="2"/>
          </p:nvPr>
        </p:nvSpPr>
        <p:spPr>
          <a:xfrm>
            <a:off x="-198438" y="811213"/>
            <a:ext cx="7205663" cy="4054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4:notes"/>
          <p:cNvSpPr txBox="1">
            <a:spLocks noGrp="1"/>
          </p:cNvSpPr>
          <p:nvPr>
            <p:ph type="body" idx="1"/>
          </p:nvPr>
        </p:nvSpPr>
        <p:spPr>
          <a:xfrm>
            <a:off x="680879" y="5135930"/>
            <a:ext cx="5447030" cy="486561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875158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a:spLocks noGrp="1" noRot="1" noChangeAspect="1"/>
          </p:cNvSpPr>
          <p:nvPr>
            <p:ph type="sldImg" idx="2"/>
          </p:nvPr>
        </p:nvSpPr>
        <p:spPr>
          <a:xfrm>
            <a:off x="-198438" y="811213"/>
            <a:ext cx="7205663" cy="4054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4:notes"/>
          <p:cNvSpPr txBox="1">
            <a:spLocks noGrp="1"/>
          </p:cNvSpPr>
          <p:nvPr>
            <p:ph type="body" idx="1"/>
          </p:nvPr>
        </p:nvSpPr>
        <p:spPr>
          <a:xfrm>
            <a:off x="680879" y="5135930"/>
            <a:ext cx="5447030" cy="486561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9253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a:spLocks noGrp="1" noRot="1" noChangeAspect="1"/>
          </p:cNvSpPr>
          <p:nvPr>
            <p:ph type="sldImg" idx="2"/>
          </p:nvPr>
        </p:nvSpPr>
        <p:spPr>
          <a:xfrm>
            <a:off x="-198438" y="811213"/>
            <a:ext cx="7205663" cy="4054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4:notes"/>
          <p:cNvSpPr txBox="1">
            <a:spLocks noGrp="1"/>
          </p:cNvSpPr>
          <p:nvPr>
            <p:ph type="body" idx="1"/>
          </p:nvPr>
        </p:nvSpPr>
        <p:spPr>
          <a:xfrm>
            <a:off x="680879" y="5135930"/>
            <a:ext cx="5447030" cy="486561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531648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a:spLocks noGrp="1" noRot="1" noChangeAspect="1"/>
          </p:cNvSpPr>
          <p:nvPr>
            <p:ph type="sldImg" idx="2"/>
          </p:nvPr>
        </p:nvSpPr>
        <p:spPr>
          <a:xfrm>
            <a:off x="-198438" y="811213"/>
            <a:ext cx="7205663" cy="4054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4:notes"/>
          <p:cNvSpPr txBox="1">
            <a:spLocks noGrp="1"/>
          </p:cNvSpPr>
          <p:nvPr>
            <p:ph type="body" idx="1"/>
          </p:nvPr>
        </p:nvSpPr>
        <p:spPr>
          <a:xfrm>
            <a:off x="680879" y="5135930"/>
            <a:ext cx="5447030" cy="486561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07644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a:spLocks noGrp="1" noRot="1" noChangeAspect="1"/>
          </p:cNvSpPr>
          <p:nvPr>
            <p:ph type="sldImg" idx="2"/>
          </p:nvPr>
        </p:nvSpPr>
        <p:spPr>
          <a:xfrm>
            <a:off x="-198438" y="811213"/>
            <a:ext cx="7205663" cy="4054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4:notes"/>
          <p:cNvSpPr txBox="1">
            <a:spLocks noGrp="1"/>
          </p:cNvSpPr>
          <p:nvPr>
            <p:ph type="body" idx="1"/>
          </p:nvPr>
        </p:nvSpPr>
        <p:spPr>
          <a:xfrm>
            <a:off x="680879" y="5135930"/>
            <a:ext cx="5447030" cy="486561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715122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a:spLocks noGrp="1" noRot="1" noChangeAspect="1"/>
          </p:cNvSpPr>
          <p:nvPr>
            <p:ph type="sldImg" idx="2"/>
          </p:nvPr>
        </p:nvSpPr>
        <p:spPr>
          <a:xfrm>
            <a:off x="-198438" y="811213"/>
            <a:ext cx="7205663" cy="4054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4:notes"/>
          <p:cNvSpPr txBox="1">
            <a:spLocks noGrp="1"/>
          </p:cNvSpPr>
          <p:nvPr>
            <p:ph type="body" idx="1"/>
          </p:nvPr>
        </p:nvSpPr>
        <p:spPr>
          <a:xfrm>
            <a:off x="680879" y="5135930"/>
            <a:ext cx="5447030" cy="486561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055237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rtl="0" fontAlgn="t">
              <a:spcBef>
                <a:spcPts val="0"/>
              </a:spcBef>
              <a:spcAft>
                <a:spcPts val="0"/>
              </a:spcAft>
              <a:buNone/>
            </a:pPr>
            <a:r>
              <a:rPr lang="en-US" sz="1800" b="1" i="0" u="none" strike="noStrike" dirty="0">
                <a:solidFill>
                  <a:srgbClr val="FFFFFF"/>
                </a:solidFill>
                <a:effectLst/>
                <a:latin typeface="Arial" panose="020B0604020202020204" pitchFamily="34" charset="0"/>
                <a:ea typeface="Arial" panose="020B0604020202020204" pitchFamily="34" charset="0"/>
                <a:cs typeface="Arial" panose="020B0604020202020204" pitchFamily="34" charset="0"/>
              </a:rPr>
              <a:t>EBACC  2019</a:t>
            </a:r>
          </a:p>
          <a:p>
            <a:pPr marL="0" marR="0" indent="0" algn="l" rtl="0" fontAlgn="t">
              <a:spcBef>
                <a:spcPts val="0"/>
              </a:spcBef>
              <a:spcAft>
                <a:spcPts val="0"/>
              </a:spcAft>
              <a:buNone/>
            </a:pPr>
            <a:r>
              <a:rPr lang="en-US" sz="1800" b="1" i="0" u="none" strike="noStrike" dirty="0">
                <a:solidFill>
                  <a:srgbClr val="FFFFFF"/>
                </a:solidFill>
                <a:effectLst/>
                <a:latin typeface="Arial" panose="020B0604020202020204" pitchFamily="34" charset="0"/>
                <a:ea typeface="Arial" panose="020B0604020202020204" pitchFamily="34" charset="0"/>
                <a:cs typeface="Arial" panose="020B0604020202020204" pitchFamily="34" charset="0"/>
              </a:rPr>
              <a:t>NATIONAL, 40%; HACKNEY, 60%</a:t>
            </a:r>
            <a:endParaRPr lang="en-GB" sz="1800" b="0" i="0" u="none" strike="noStrike" dirty="0">
              <a:effectLst/>
              <a:latin typeface="Arial" panose="020B0604020202020204" pitchFamily="34" charset="0"/>
            </a:endParaRPr>
          </a:p>
          <a:p>
            <a:endParaRPr lang="en-GB" dirty="0"/>
          </a:p>
        </p:txBody>
      </p:sp>
    </p:spTree>
    <p:extLst>
      <p:ext uri="{BB962C8B-B14F-4D97-AF65-F5344CB8AC3E}">
        <p14:creationId xmlns:p14="http://schemas.microsoft.com/office/powerpoint/2010/main" val="3669280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C5B82-8149-0E59-801F-B11B962AE7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969D2BB-F6AE-FA6B-9FA7-27AFA1389F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45D1310-2DC8-DF04-CEF2-944E05399DD2}"/>
              </a:ext>
            </a:extLst>
          </p:cNvPr>
          <p:cNvSpPr>
            <a:spLocks noGrp="1"/>
          </p:cNvSpPr>
          <p:nvPr>
            <p:ph type="dt" sz="half" idx="10"/>
          </p:nvPr>
        </p:nvSpPr>
        <p:spPr/>
        <p:txBody>
          <a:bodyPr/>
          <a:lstStyle/>
          <a:p>
            <a:fld id="{B3C391AA-7253-454F-A582-2CCBAC4AEB9C}" type="datetimeFigureOut">
              <a:rPr lang="en-GB" smtClean="0"/>
              <a:t>25/10/2023</a:t>
            </a:fld>
            <a:endParaRPr lang="en-GB"/>
          </a:p>
        </p:txBody>
      </p:sp>
      <p:sp>
        <p:nvSpPr>
          <p:cNvPr id="5" name="Footer Placeholder 4">
            <a:extLst>
              <a:ext uri="{FF2B5EF4-FFF2-40B4-BE49-F238E27FC236}">
                <a16:creationId xmlns:a16="http://schemas.microsoft.com/office/drawing/2014/main" id="{802A59D3-45B9-73C6-C39C-37E24C74D6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369BF8-3F3E-9C14-4E89-281D5A55034B}"/>
              </a:ext>
            </a:extLst>
          </p:cNvPr>
          <p:cNvSpPr>
            <a:spLocks noGrp="1"/>
          </p:cNvSpPr>
          <p:nvPr>
            <p:ph type="sldNum" sz="quarter" idx="12"/>
          </p:nvPr>
        </p:nvSpPr>
        <p:spPr/>
        <p:txBody>
          <a:bodyPr/>
          <a:lstStyle/>
          <a:p>
            <a:fld id="{8E2CAB20-BFFF-4A62-AF20-1FBAB3A12BAE}" type="slidenum">
              <a:rPr lang="en-GB" smtClean="0"/>
              <a:t>‹#›</a:t>
            </a:fld>
            <a:endParaRPr lang="en-GB"/>
          </a:p>
        </p:txBody>
      </p:sp>
    </p:spTree>
    <p:extLst>
      <p:ext uri="{BB962C8B-B14F-4D97-AF65-F5344CB8AC3E}">
        <p14:creationId xmlns:p14="http://schemas.microsoft.com/office/powerpoint/2010/main" val="1991309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693F2-DFF9-0528-F4A6-BE077906FE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88D16D-B9DC-4CE5-B321-00AF38967D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42F962-5536-32BA-3567-44CD2B7A1542}"/>
              </a:ext>
            </a:extLst>
          </p:cNvPr>
          <p:cNvSpPr>
            <a:spLocks noGrp="1"/>
          </p:cNvSpPr>
          <p:nvPr>
            <p:ph type="dt" sz="half" idx="10"/>
          </p:nvPr>
        </p:nvSpPr>
        <p:spPr/>
        <p:txBody>
          <a:bodyPr/>
          <a:lstStyle/>
          <a:p>
            <a:fld id="{B3C391AA-7253-454F-A582-2CCBAC4AEB9C}" type="datetimeFigureOut">
              <a:rPr lang="en-GB" smtClean="0"/>
              <a:t>25/10/2023</a:t>
            </a:fld>
            <a:endParaRPr lang="en-GB"/>
          </a:p>
        </p:txBody>
      </p:sp>
      <p:sp>
        <p:nvSpPr>
          <p:cNvPr id="5" name="Footer Placeholder 4">
            <a:extLst>
              <a:ext uri="{FF2B5EF4-FFF2-40B4-BE49-F238E27FC236}">
                <a16:creationId xmlns:a16="http://schemas.microsoft.com/office/drawing/2014/main" id="{89C96E61-D6A3-8121-DD01-0B92B9A13C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6B952E-EF86-A6EA-0237-F933E3653CF5}"/>
              </a:ext>
            </a:extLst>
          </p:cNvPr>
          <p:cNvSpPr>
            <a:spLocks noGrp="1"/>
          </p:cNvSpPr>
          <p:nvPr>
            <p:ph type="sldNum" sz="quarter" idx="12"/>
          </p:nvPr>
        </p:nvSpPr>
        <p:spPr/>
        <p:txBody>
          <a:bodyPr/>
          <a:lstStyle/>
          <a:p>
            <a:fld id="{8E2CAB20-BFFF-4A62-AF20-1FBAB3A12BAE}" type="slidenum">
              <a:rPr lang="en-GB" smtClean="0"/>
              <a:t>‹#›</a:t>
            </a:fld>
            <a:endParaRPr lang="en-GB"/>
          </a:p>
        </p:txBody>
      </p:sp>
    </p:spTree>
    <p:extLst>
      <p:ext uri="{BB962C8B-B14F-4D97-AF65-F5344CB8AC3E}">
        <p14:creationId xmlns:p14="http://schemas.microsoft.com/office/powerpoint/2010/main" val="4100511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AA5373-0859-61EF-016F-003B399633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0C52786-12CE-D6B1-0744-74FDD603B9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BC2BED-DEA1-0F7B-C1EA-A3CBA7F4D85F}"/>
              </a:ext>
            </a:extLst>
          </p:cNvPr>
          <p:cNvSpPr>
            <a:spLocks noGrp="1"/>
          </p:cNvSpPr>
          <p:nvPr>
            <p:ph type="dt" sz="half" idx="10"/>
          </p:nvPr>
        </p:nvSpPr>
        <p:spPr/>
        <p:txBody>
          <a:bodyPr/>
          <a:lstStyle/>
          <a:p>
            <a:fld id="{B3C391AA-7253-454F-A582-2CCBAC4AEB9C}" type="datetimeFigureOut">
              <a:rPr lang="en-GB" smtClean="0"/>
              <a:t>25/10/2023</a:t>
            </a:fld>
            <a:endParaRPr lang="en-GB"/>
          </a:p>
        </p:txBody>
      </p:sp>
      <p:sp>
        <p:nvSpPr>
          <p:cNvPr id="5" name="Footer Placeholder 4">
            <a:extLst>
              <a:ext uri="{FF2B5EF4-FFF2-40B4-BE49-F238E27FC236}">
                <a16:creationId xmlns:a16="http://schemas.microsoft.com/office/drawing/2014/main" id="{5067E1AE-E8DF-212A-C3E7-B16E06D900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2AA67F-552A-6C40-F7AC-487B2B6EF491}"/>
              </a:ext>
            </a:extLst>
          </p:cNvPr>
          <p:cNvSpPr>
            <a:spLocks noGrp="1"/>
          </p:cNvSpPr>
          <p:nvPr>
            <p:ph type="sldNum" sz="quarter" idx="12"/>
          </p:nvPr>
        </p:nvSpPr>
        <p:spPr/>
        <p:txBody>
          <a:bodyPr/>
          <a:lstStyle/>
          <a:p>
            <a:fld id="{8E2CAB20-BFFF-4A62-AF20-1FBAB3A12BAE}" type="slidenum">
              <a:rPr lang="en-GB" smtClean="0"/>
              <a:t>‹#›</a:t>
            </a:fld>
            <a:endParaRPr lang="en-GB"/>
          </a:p>
        </p:txBody>
      </p:sp>
    </p:spTree>
    <p:extLst>
      <p:ext uri="{BB962C8B-B14F-4D97-AF65-F5344CB8AC3E}">
        <p14:creationId xmlns:p14="http://schemas.microsoft.com/office/powerpoint/2010/main" val="1236833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6933"/>
            </a:lvl1pPr>
            <a:lvl2pPr lvl="1" algn="ctr" rtl="0">
              <a:spcBef>
                <a:spcPts val="0"/>
              </a:spcBef>
              <a:spcAft>
                <a:spcPts val="0"/>
              </a:spcAft>
              <a:buSzPts val="5200"/>
              <a:buChar char="○"/>
              <a:defRPr sz="6933"/>
            </a:lvl2pPr>
            <a:lvl3pPr lvl="2" algn="ctr" rtl="0">
              <a:spcBef>
                <a:spcPts val="0"/>
              </a:spcBef>
              <a:spcAft>
                <a:spcPts val="0"/>
              </a:spcAft>
              <a:buSzPts val="5200"/>
              <a:buChar char="■"/>
              <a:defRPr sz="6933"/>
            </a:lvl3pPr>
            <a:lvl4pPr lvl="3" algn="ctr" rtl="0">
              <a:spcBef>
                <a:spcPts val="0"/>
              </a:spcBef>
              <a:spcAft>
                <a:spcPts val="0"/>
              </a:spcAft>
              <a:buSzPts val="5200"/>
              <a:buChar char="●"/>
              <a:defRPr sz="6933"/>
            </a:lvl4pPr>
            <a:lvl5pPr lvl="4" algn="ctr" rtl="0">
              <a:spcBef>
                <a:spcPts val="0"/>
              </a:spcBef>
              <a:spcAft>
                <a:spcPts val="0"/>
              </a:spcAft>
              <a:buSzPts val="5200"/>
              <a:buChar char="○"/>
              <a:defRPr sz="6933"/>
            </a:lvl5pPr>
            <a:lvl6pPr lvl="5" algn="ctr" rtl="0">
              <a:spcBef>
                <a:spcPts val="0"/>
              </a:spcBef>
              <a:spcAft>
                <a:spcPts val="0"/>
              </a:spcAft>
              <a:buSzPts val="5200"/>
              <a:buChar char="■"/>
              <a:defRPr sz="6933"/>
            </a:lvl6pPr>
            <a:lvl7pPr lvl="6" algn="ctr" rtl="0">
              <a:spcBef>
                <a:spcPts val="0"/>
              </a:spcBef>
              <a:spcAft>
                <a:spcPts val="0"/>
              </a:spcAft>
              <a:buSzPts val="5200"/>
              <a:buChar char="●"/>
              <a:defRPr sz="6933"/>
            </a:lvl7pPr>
            <a:lvl8pPr lvl="7" algn="ctr" rtl="0">
              <a:spcBef>
                <a:spcPts val="0"/>
              </a:spcBef>
              <a:spcAft>
                <a:spcPts val="0"/>
              </a:spcAft>
              <a:buSzPts val="5200"/>
              <a:buChar char="○"/>
              <a:defRPr sz="6933"/>
            </a:lvl8pPr>
            <a:lvl9pPr lvl="8" algn="ctr" rtl="0">
              <a:spcBef>
                <a:spcPts val="0"/>
              </a:spcBef>
              <a:spcAft>
                <a:spcPts val="0"/>
              </a:spcAft>
              <a:buSzPts val="5200"/>
              <a:buChar char="■"/>
              <a:defRPr sz="6933"/>
            </a:lvl9pPr>
          </a:lstStyle>
          <a:p>
            <a:endParaRPr/>
          </a:p>
        </p:txBody>
      </p:sp>
      <p:sp>
        <p:nvSpPr>
          <p:cNvPr id="12" name="Google Shape;12;p2"/>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87732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Char char="●"/>
              <a:defRPr sz="4800"/>
            </a:lvl1pPr>
            <a:lvl2pPr lvl="1" algn="ctr" rtl="0">
              <a:spcBef>
                <a:spcPts val="0"/>
              </a:spcBef>
              <a:spcAft>
                <a:spcPts val="0"/>
              </a:spcAft>
              <a:buSzPts val="3600"/>
              <a:buChar char="○"/>
              <a:defRPr sz="4800"/>
            </a:lvl2pPr>
            <a:lvl3pPr lvl="2" algn="ctr" rtl="0">
              <a:spcBef>
                <a:spcPts val="0"/>
              </a:spcBef>
              <a:spcAft>
                <a:spcPts val="0"/>
              </a:spcAft>
              <a:buSzPts val="3600"/>
              <a:buChar char="■"/>
              <a:defRPr sz="4800"/>
            </a:lvl3pPr>
            <a:lvl4pPr lvl="3" algn="ctr" rtl="0">
              <a:spcBef>
                <a:spcPts val="0"/>
              </a:spcBef>
              <a:spcAft>
                <a:spcPts val="0"/>
              </a:spcAft>
              <a:buSzPts val="3600"/>
              <a:buChar char="●"/>
              <a:defRPr sz="4800"/>
            </a:lvl4pPr>
            <a:lvl5pPr lvl="4" algn="ctr" rtl="0">
              <a:spcBef>
                <a:spcPts val="0"/>
              </a:spcBef>
              <a:spcAft>
                <a:spcPts val="0"/>
              </a:spcAft>
              <a:buSzPts val="3600"/>
              <a:buChar char="○"/>
              <a:defRPr sz="4800"/>
            </a:lvl5pPr>
            <a:lvl6pPr lvl="5" algn="ctr" rtl="0">
              <a:spcBef>
                <a:spcPts val="0"/>
              </a:spcBef>
              <a:spcAft>
                <a:spcPts val="0"/>
              </a:spcAft>
              <a:buSzPts val="3600"/>
              <a:buChar char="■"/>
              <a:defRPr sz="4800"/>
            </a:lvl6pPr>
            <a:lvl7pPr lvl="6" algn="ctr" rtl="0">
              <a:spcBef>
                <a:spcPts val="0"/>
              </a:spcBef>
              <a:spcAft>
                <a:spcPts val="0"/>
              </a:spcAft>
              <a:buSzPts val="3600"/>
              <a:buChar char="●"/>
              <a:defRPr sz="4800"/>
            </a:lvl7pPr>
            <a:lvl8pPr lvl="7" algn="ctr" rtl="0">
              <a:spcBef>
                <a:spcPts val="0"/>
              </a:spcBef>
              <a:spcAft>
                <a:spcPts val="0"/>
              </a:spcAft>
              <a:buSzPts val="3600"/>
              <a:buChar char="○"/>
              <a:defRPr sz="4800"/>
            </a:lvl8pPr>
            <a:lvl9pPr lvl="8" algn="ctr" rtl="0">
              <a:spcBef>
                <a:spcPts val="0"/>
              </a:spcBef>
              <a:spcAft>
                <a:spcPts val="0"/>
              </a:spcAft>
              <a:buSzPts val="3600"/>
              <a:buChar char="■"/>
              <a:defRPr sz="4800"/>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27932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ew layout">
  <p:cSld name="new layout">
    <p:spTree>
      <p:nvGrpSpPr>
        <p:cNvPr id="1" name="Shape 17"/>
        <p:cNvGrpSpPr/>
        <p:nvPr/>
      </p:nvGrpSpPr>
      <p:grpSpPr>
        <a:xfrm>
          <a:off x="0" y="0"/>
          <a:ext cx="0" cy="0"/>
          <a:chOff x="0" y="0"/>
          <a:chExt cx="0" cy="0"/>
        </a:xfrm>
      </p:grpSpPr>
      <p:sp>
        <p:nvSpPr>
          <p:cNvPr id="18" name="Google Shape;18;p4"/>
          <p:cNvSpPr txBox="1"/>
          <p:nvPr/>
        </p:nvSpPr>
        <p:spPr>
          <a:xfrm>
            <a:off x="1747433" y="1589367"/>
            <a:ext cx="8754800" cy="400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p>
        </p:txBody>
      </p:sp>
      <p:sp>
        <p:nvSpPr>
          <p:cNvPr id="19" name="Google Shape;19;p4"/>
          <p:cNvSpPr txBox="1">
            <a:spLocks noGrp="1"/>
          </p:cNvSpPr>
          <p:nvPr>
            <p:ph type="body" idx="1"/>
          </p:nvPr>
        </p:nvSpPr>
        <p:spPr>
          <a:xfrm>
            <a:off x="1607033" y="1887933"/>
            <a:ext cx="9878800" cy="4188400"/>
          </a:xfrm>
          <a:prstGeom prst="rect">
            <a:avLst/>
          </a:prstGeom>
          <a:noFill/>
          <a:ln>
            <a:noFill/>
          </a:ln>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0" name="Google Shape;20;p4"/>
          <p:cNvSpPr txBox="1">
            <a:spLocks noGrp="1"/>
          </p:cNvSpPr>
          <p:nvPr>
            <p:ph type="title"/>
          </p:nvPr>
        </p:nvSpPr>
        <p:spPr>
          <a:xfrm>
            <a:off x="5856933" y="368967"/>
            <a:ext cx="5628800" cy="1220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990000"/>
              </a:buClr>
              <a:buSzPts val="1600"/>
              <a:buFont typeface="Arvo"/>
              <a:buNone/>
              <a:defRPr sz="2133" b="1">
                <a:solidFill>
                  <a:srgbClr val="990000"/>
                </a:solidFill>
                <a:latin typeface="Arvo"/>
                <a:ea typeface="Arvo"/>
                <a:cs typeface="Arvo"/>
                <a:sym typeface="Arv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733">
                <a:solidFill>
                  <a:srgbClr val="000000"/>
                </a:solidFill>
              </a:defRPr>
            </a:lvl1pPr>
            <a:lvl2pPr lvl="1">
              <a:buNone/>
              <a:defRPr sz="1733">
                <a:solidFill>
                  <a:srgbClr val="000000"/>
                </a:solidFill>
              </a:defRPr>
            </a:lvl2pPr>
            <a:lvl3pPr lvl="2">
              <a:buNone/>
              <a:defRPr sz="1733">
                <a:solidFill>
                  <a:srgbClr val="000000"/>
                </a:solidFill>
              </a:defRPr>
            </a:lvl3pPr>
            <a:lvl4pPr lvl="3">
              <a:buNone/>
              <a:defRPr sz="1733">
                <a:solidFill>
                  <a:srgbClr val="000000"/>
                </a:solidFill>
              </a:defRPr>
            </a:lvl4pPr>
            <a:lvl5pPr lvl="4">
              <a:buNone/>
              <a:defRPr sz="1733">
                <a:solidFill>
                  <a:srgbClr val="000000"/>
                </a:solidFill>
              </a:defRPr>
            </a:lvl5pPr>
            <a:lvl6pPr lvl="5">
              <a:buNone/>
              <a:defRPr sz="1733">
                <a:solidFill>
                  <a:srgbClr val="000000"/>
                </a:solidFill>
              </a:defRPr>
            </a:lvl6pPr>
            <a:lvl7pPr lvl="6">
              <a:buNone/>
              <a:defRPr sz="1733">
                <a:solidFill>
                  <a:srgbClr val="000000"/>
                </a:solidFill>
              </a:defRPr>
            </a:lvl7pPr>
            <a:lvl8pPr lvl="7">
              <a:buNone/>
              <a:defRPr sz="1733">
                <a:solidFill>
                  <a:srgbClr val="000000"/>
                </a:solidFill>
              </a:defRPr>
            </a:lvl8pPr>
            <a:lvl9pPr lvl="8">
              <a:buNone/>
              <a:defRPr sz="1733">
                <a:solidFill>
                  <a:srgbClr val="000000"/>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54888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4" name="Google Shape;24;p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96208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8" name="Google Shape;28;p6"/>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ctr" anchorCtr="0">
            <a:no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29" name="Google Shape;29;p6"/>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ctr" anchorCtr="0">
            <a:no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30" name="Google Shape;30;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58655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 name="Google Shape;33;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4159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2400"/>
              <a:buChar char="●"/>
              <a:defRPr sz="3200"/>
            </a:lvl1pPr>
            <a:lvl2pPr lvl="1" rtl="0">
              <a:spcBef>
                <a:spcPts val="0"/>
              </a:spcBef>
              <a:spcAft>
                <a:spcPts val="0"/>
              </a:spcAft>
              <a:buSzPts val="2400"/>
              <a:buChar char="○"/>
              <a:defRPr sz="3200"/>
            </a:lvl2pPr>
            <a:lvl3pPr lvl="2" rtl="0">
              <a:spcBef>
                <a:spcPts val="0"/>
              </a:spcBef>
              <a:spcAft>
                <a:spcPts val="0"/>
              </a:spcAft>
              <a:buSzPts val="2400"/>
              <a:buChar char="■"/>
              <a:defRPr sz="3200"/>
            </a:lvl3pPr>
            <a:lvl4pPr lvl="3" rtl="0">
              <a:spcBef>
                <a:spcPts val="0"/>
              </a:spcBef>
              <a:spcAft>
                <a:spcPts val="0"/>
              </a:spcAft>
              <a:buSzPts val="2400"/>
              <a:buChar char="●"/>
              <a:defRPr sz="3200"/>
            </a:lvl4pPr>
            <a:lvl5pPr lvl="4" rtl="0">
              <a:spcBef>
                <a:spcPts val="0"/>
              </a:spcBef>
              <a:spcAft>
                <a:spcPts val="0"/>
              </a:spcAft>
              <a:buSzPts val="2400"/>
              <a:buChar char="○"/>
              <a:defRPr sz="3200"/>
            </a:lvl5pPr>
            <a:lvl6pPr lvl="5" rtl="0">
              <a:spcBef>
                <a:spcPts val="0"/>
              </a:spcBef>
              <a:spcAft>
                <a:spcPts val="0"/>
              </a:spcAft>
              <a:buSzPts val="2400"/>
              <a:buChar char="■"/>
              <a:defRPr sz="3200"/>
            </a:lvl6pPr>
            <a:lvl7pPr lvl="6" rtl="0">
              <a:spcBef>
                <a:spcPts val="0"/>
              </a:spcBef>
              <a:spcAft>
                <a:spcPts val="0"/>
              </a:spcAft>
              <a:buSzPts val="2400"/>
              <a:buChar char="●"/>
              <a:defRPr sz="3200"/>
            </a:lvl7pPr>
            <a:lvl8pPr lvl="7" rtl="0">
              <a:spcBef>
                <a:spcPts val="0"/>
              </a:spcBef>
              <a:spcAft>
                <a:spcPts val="0"/>
              </a:spcAft>
              <a:buSzPts val="2400"/>
              <a:buChar char="○"/>
              <a:defRPr sz="3200"/>
            </a:lvl8pPr>
            <a:lvl9pPr lvl="8" rtl="0">
              <a:spcBef>
                <a:spcPts val="0"/>
              </a:spcBef>
              <a:spcAft>
                <a:spcPts val="0"/>
              </a:spcAft>
              <a:buSzPts val="2400"/>
              <a:buChar char="■"/>
              <a:defRPr sz="3200"/>
            </a:lvl9pPr>
          </a:lstStyle>
          <a:p>
            <a:endParaRPr/>
          </a:p>
        </p:txBody>
      </p:sp>
      <p:sp>
        <p:nvSpPr>
          <p:cNvPr id="36" name="Google Shape;36;p8"/>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ctr" anchorCtr="0">
            <a:noAutofit/>
          </a:bodyPr>
          <a:lstStyle>
            <a:lvl1pPr marL="609585" lvl="0" indent="-406390" rtl="0">
              <a:spcBef>
                <a:spcPts val="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37" name="Google Shape;37;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03377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800"/>
              <a:buChar char="●"/>
              <a:defRPr sz="6400"/>
            </a:lvl1pPr>
            <a:lvl2pPr lvl="1" rtl="0">
              <a:spcBef>
                <a:spcPts val="0"/>
              </a:spcBef>
              <a:spcAft>
                <a:spcPts val="0"/>
              </a:spcAft>
              <a:buSzPts val="4800"/>
              <a:buChar char="○"/>
              <a:defRPr sz="6400"/>
            </a:lvl2pPr>
            <a:lvl3pPr lvl="2" rtl="0">
              <a:spcBef>
                <a:spcPts val="0"/>
              </a:spcBef>
              <a:spcAft>
                <a:spcPts val="0"/>
              </a:spcAft>
              <a:buSzPts val="4800"/>
              <a:buChar char="■"/>
              <a:defRPr sz="6400"/>
            </a:lvl3pPr>
            <a:lvl4pPr lvl="3" rtl="0">
              <a:spcBef>
                <a:spcPts val="0"/>
              </a:spcBef>
              <a:spcAft>
                <a:spcPts val="0"/>
              </a:spcAft>
              <a:buSzPts val="4800"/>
              <a:buChar char="●"/>
              <a:defRPr sz="6400"/>
            </a:lvl4pPr>
            <a:lvl5pPr lvl="4" rtl="0">
              <a:spcBef>
                <a:spcPts val="0"/>
              </a:spcBef>
              <a:spcAft>
                <a:spcPts val="0"/>
              </a:spcAft>
              <a:buSzPts val="4800"/>
              <a:buChar char="○"/>
              <a:defRPr sz="6400"/>
            </a:lvl5pPr>
            <a:lvl6pPr lvl="5" rtl="0">
              <a:spcBef>
                <a:spcPts val="0"/>
              </a:spcBef>
              <a:spcAft>
                <a:spcPts val="0"/>
              </a:spcAft>
              <a:buSzPts val="4800"/>
              <a:buChar char="■"/>
              <a:defRPr sz="6400"/>
            </a:lvl6pPr>
            <a:lvl7pPr lvl="6" rtl="0">
              <a:spcBef>
                <a:spcPts val="0"/>
              </a:spcBef>
              <a:spcAft>
                <a:spcPts val="0"/>
              </a:spcAft>
              <a:buSzPts val="4800"/>
              <a:buChar char="●"/>
              <a:defRPr sz="6400"/>
            </a:lvl7pPr>
            <a:lvl8pPr lvl="7" rtl="0">
              <a:spcBef>
                <a:spcPts val="0"/>
              </a:spcBef>
              <a:spcAft>
                <a:spcPts val="0"/>
              </a:spcAft>
              <a:buSzPts val="4800"/>
              <a:buChar char="○"/>
              <a:defRPr sz="6400"/>
            </a:lvl8pPr>
            <a:lvl9pPr lvl="8" rtl="0">
              <a:spcBef>
                <a:spcPts val="0"/>
              </a:spcBef>
              <a:spcAft>
                <a:spcPts val="0"/>
              </a:spcAft>
              <a:buSzPts val="4800"/>
              <a:buChar char="■"/>
              <a:defRPr sz="6400"/>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39944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21F8C-0D9C-AF96-BC57-598EF27315E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723B10F-6346-A85F-52D3-E1352CECFD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54A1C2-B477-C7B6-2ECD-0D8A2732154A}"/>
              </a:ext>
            </a:extLst>
          </p:cNvPr>
          <p:cNvSpPr>
            <a:spLocks noGrp="1"/>
          </p:cNvSpPr>
          <p:nvPr>
            <p:ph type="dt" sz="half" idx="10"/>
          </p:nvPr>
        </p:nvSpPr>
        <p:spPr/>
        <p:txBody>
          <a:bodyPr/>
          <a:lstStyle/>
          <a:p>
            <a:fld id="{B3C391AA-7253-454F-A582-2CCBAC4AEB9C}" type="datetimeFigureOut">
              <a:rPr lang="en-GB" smtClean="0"/>
              <a:t>25/10/2023</a:t>
            </a:fld>
            <a:endParaRPr lang="en-GB"/>
          </a:p>
        </p:txBody>
      </p:sp>
      <p:sp>
        <p:nvSpPr>
          <p:cNvPr id="5" name="Footer Placeholder 4">
            <a:extLst>
              <a:ext uri="{FF2B5EF4-FFF2-40B4-BE49-F238E27FC236}">
                <a16:creationId xmlns:a16="http://schemas.microsoft.com/office/drawing/2014/main" id="{12994795-14FF-2B18-E45C-A9379D71D1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44B359-6A10-F671-E8CB-F3B1CE5A2A52}"/>
              </a:ext>
            </a:extLst>
          </p:cNvPr>
          <p:cNvSpPr>
            <a:spLocks noGrp="1"/>
          </p:cNvSpPr>
          <p:nvPr>
            <p:ph type="sldNum" sz="quarter" idx="12"/>
          </p:nvPr>
        </p:nvSpPr>
        <p:spPr/>
        <p:txBody>
          <a:bodyPr/>
          <a:lstStyle/>
          <a:p>
            <a:fld id="{8E2CAB20-BFFF-4A62-AF20-1FBAB3A12BAE}" type="slidenum">
              <a:rPr lang="en-GB" smtClean="0"/>
              <a:t>‹#›</a:t>
            </a:fld>
            <a:endParaRPr lang="en-GB"/>
          </a:p>
        </p:txBody>
      </p:sp>
    </p:spTree>
    <p:extLst>
      <p:ext uri="{BB962C8B-B14F-4D97-AF65-F5344CB8AC3E}">
        <p14:creationId xmlns:p14="http://schemas.microsoft.com/office/powerpoint/2010/main" val="1504171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
        <p:cNvGrpSpPr/>
        <p:nvPr/>
      </p:nvGrpSpPr>
      <p:grpSpPr>
        <a:xfrm>
          <a:off x="0" y="0"/>
          <a:ext cx="0" cy="0"/>
          <a:chOff x="0" y="0"/>
          <a:chExt cx="0" cy="0"/>
        </a:xfrm>
      </p:grpSpPr>
      <p:sp>
        <p:nvSpPr>
          <p:cNvPr id="42" name="Google Shape;42;p1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10"/>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200"/>
              <a:buChar char="●"/>
              <a:defRPr sz="5600"/>
            </a:lvl1pPr>
            <a:lvl2pPr lvl="1" algn="ctr" rtl="0">
              <a:spcBef>
                <a:spcPts val="0"/>
              </a:spcBef>
              <a:spcAft>
                <a:spcPts val="0"/>
              </a:spcAft>
              <a:buSzPts val="4200"/>
              <a:buChar char="○"/>
              <a:defRPr sz="5600"/>
            </a:lvl2pPr>
            <a:lvl3pPr lvl="2" algn="ctr" rtl="0">
              <a:spcBef>
                <a:spcPts val="0"/>
              </a:spcBef>
              <a:spcAft>
                <a:spcPts val="0"/>
              </a:spcAft>
              <a:buSzPts val="4200"/>
              <a:buChar char="■"/>
              <a:defRPr sz="5600"/>
            </a:lvl3pPr>
            <a:lvl4pPr lvl="3" algn="ctr" rtl="0">
              <a:spcBef>
                <a:spcPts val="0"/>
              </a:spcBef>
              <a:spcAft>
                <a:spcPts val="0"/>
              </a:spcAft>
              <a:buSzPts val="4200"/>
              <a:buChar char="●"/>
              <a:defRPr sz="5600"/>
            </a:lvl4pPr>
            <a:lvl5pPr lvl="4" algn="ctr" rtl="0">
              <a:spcBef>
                <a:spcPts val="0"/>
              </a:spcBef>
              <a:spcAft>
                <a:spcPts val="0"/>
              </a:spcAft>
              <a:buSzPts val="4200"/>
              <a:buChar char="○"/>
              <a:defRPr sz="5600"/>
            </a:lvl5pPr>
            <a:lvl6pPr lvl="5" algn="ctr" rtl="0">
              <a:spcBef>
                <a:spcPts val="0"/>
              </a:spcBef>
              <a:spcAft>
                <a:spcPts val="0"/>
              </a:spcAft>
              <a:buSzPts val="4200"/>
              <a:buChar char="■"/>
              <a:defRPr sz="5600"/>
            </a:lvl6pPr>
            <a:lvl7pPr lvl="6" algn="ctr" rtl="0">
              <a:spcBef>
                <a:spcPts val="0"/>
              </a:spcBef>
              <a:spcAft>
                <a:spcPts val="0"/>
              </a:spcAft>
              <a:buSzPts val="4200"/>
              <a:buChar char="●"/>
              <a:defRPr sz="5600"/>
            </a:lvl7pPr>
            <a:lvl8pPr lvl="7" algn="ctr" rtl="0">
              <a:spcBef>
                <a:spcPts val="0"/>
              </a:spcBef>
              <a:spcAft>
                <a:spcPts val="0"/>
              </a:spcAft>
              <a:buSzPts val="4200"/>
              <a:buChar char="○"/>
              <a:defRPr sz="5600"/>
            </a:lvl8pPr>
            <a:lvl9pPr lvl="8" algn="ctr" rtl="0">
              <a:spcBef>
                <a:spcPts val="0"/>
              </a:spcBef>
              <a:spcAft>
                <a:spcPts val="0"/>
              </a:spcAft>
              <a:buSzPts val="4200"/>
              <a:buChar char="■"/>
              <a:defRPr sz="5600"/>
            </a:lvl9pPr>
          </a:lstStyle>
          <a:p>
            <a:endParaRPr/>
          </a:p>
        </p:txBody>
      </p:sp>
      <p:sp>
        <p:nvSpPr>
          <p:cNvPr id="44" name="Google Shape;44;p10"/>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 name="Google Shape;45;p10"/>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6" name="Google Shape;46;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38933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7"/>
        <p:cNvGrpSpPr/>
        <p:nvPr/>
      </p:nvGrpSpPr>
      <p:grpSpPr>
        <a:xfrm>
          <a:off x="0" y="0"/>
          <a:ext cx="0" cy="0"/>
          <a:chOff x="0" y="0"/>
          <a:chExt cx="0" cy="0"/>
        </a:xfrm>
      </p:grpSpPr>
      <p:sp>
        <p:nvSpPr>
          <p:cNvPr id="48" name="Google Shape;48;p11"/>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400"/>
              <a:buNone/>
              <a:defRPr/>
            </a:lvl1pPr>
          </a:lstStyle>
          <a:p>
            <a:endParaRPr/>
          </a:p>
        </p:txBody>
      </p:sp>
      <p:sp>
        <p:nvSpPr>
          <p:cNvPr id="49" name="Google Shape;49;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44109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sp>
        <p:nvSpPr>
          <p:cNvPr id="51" name="Google Shape;51;p12"/>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12000"/>
              <a:buChar char="●"/>
              <a:defRPr sz="16000"/>
            </a:lvl1pPr>
            <a:lvl2pPr lvl="1" algn="ctr" rtl="0">
              <a:spcBef>
                <a:spcPts val="0"/>
              </a:spcBef>
              <a:spcAft>
                <a:spcPts val="0"/>
              </a:spcAft>
              <a:buSzPts val="12000"/>
              <a:buChar char="○"/>
              <a:defRPr sz="16000"/>
            </a:lvl2pPr>
            <a:lvl3pPr lvl="2" algn="ctr" rtl="0">
              <a:spcBef>
                <a:spcPts val="0"/>
              </a:spcBef>
              <a:spcAft>
                <a:spcPts val="0"/>
              </a:spcAft>
              <a:buSzPts val="12000"/>
              <a:buChar char="■"/>
              <a:defRPr sz="16000"/>
            </a:lvl3pPr>
            <a:lvl4pPr lvl="3" algn="ctr" rtl="0">
              <a:spcBef>
                <a:spcPts val="0"/>
              </a:spcBef>
              <a:spcAft>
                <a:spcPts val="0"/>
              </a:spcAft>
              <a:buSzPts val="12000"/>
              <a:buChar char="●"/>
              <a:defRPr sz="16000"/>
            </a:lvl4pPr>
            <a:lvl5pPr lvl="4" algn="ctr" rtl="0">
              <a:spcBef>
                <a:spcPts val="0"/>
              </a:spcBef>
              <a:spcAft>
                <a:spcPts val="0"/>
              </a:spcAft>
              <a:buSzPts val="12000"/>
              <a:buChar char="○"/>
              <a:defRPr sz="16000"/>
            </a:lvl5pPr>
            <a:lvl6pPr lvl="5" algn="ctr" rtl="0">
              <a:spcBef>
                <a:spcPts val="0"/>
              </a:spcBef>
              <a:spcAft>
                <a:spcPts val="0"/>
              </a:spcAft>
              <a:buSzPts val="12000"/>
              <a:buChar char="■"/>
              <a:defRPr sz="16000"/>
            </a:lvl6pPr>
            <a:lvl7pPr lvl="6" algn="ctr" rtl="0">
              <a:spcBef>
                <a:spcPts val="0"/>
              </a:spcBef>
              <a:spcAft>
                <a:spcPts val="0"/>
              </a:spcAft>
              <a:buSzPts val="12000"/>
              <a:buChar char="●"/>
              <a:defRPr sz="16000"/>
            </a:lvl7pPr>
            <a:lvl8pPr lvl="7" algn="ctr" rtl="0">
              <a:spcBef>
                <a:spcPts val="0"/>
              </a:spcBef>
              <a:spcAft>
                <a:spcPts val="0"/>
              </a:spcAft>
              <a:buSzPts val="12000"/>
              <a:buChar char="○"/>
              <a:defRPr sz="16000"/>
            </a:lvl8pPr>
            <a:lvl9pPr lvl="8" algn="ctr" rtl="0">
              <a:spcBef>
                <a:spcPts val="0"/>
              </a:spcBef>
              <a:spcAft>
                <a:spcPts val="0"/>
              </a:spcAft>
              <a:buSzPts val="12000"/>
              <a:buChar char="■"/>
              <a:defRPr sz="16000"/>
            </a:lvl9pPr>
          </a:lstStyle>
          <a:p>
            <a:r>
              <a:t>xx%</a:t>
            </a:r>
          </a:p>
        </p:txBody>
      </p:sp>
      <p:sp>
        <p:nvSpPr>
          <p:cNvPr id="52" name="Google Shape;52;p12"/>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ctr" anchorCtr="0">
            <a:noAutofit/>
          </a:bodyPr>
          <a:lstStyle>
            <a:lvl1pPr marL="609585" lvl="0" indent="-423323" algn="ctr" rtl="0">
              <a:spcBef>
                <a:spcPts val="0"/>
              </a:spcBef>
              <a:spcAft>
                <a:spcPts val="0"/>
              </a:spcAft>
              <a:buSzPts val="1400"/>
              <a:buChar char="●"/>
              <a:defRPr/>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
        <p:nvSpPr>
          <p:cNvPr id="53" name="Google Shape;53;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25425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75589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56"/>
        <p:cNvGrpSpPr/>
        <p:nvPr/>
      </p:nvGrpSpPr>
      <p:grpSpPr>
        <a:xfrm>
          <a:off x="0" y="0"/>
          <a:ext cx="0" cy="0"/>
          <a:chOff x="0" y="0"/>
          <a:chExt cx="0" cy="0"/>
        </a:xfrm>
      </p:grpSpPr>
      <p:sp>
        <p:nvSpPr>
          <p:cNvPr id="57" name="Google Shape;57;p14"/>
          <p:cNvSpPr txBox="1">
            <a:spLocks noGrp="1"/>
          </p:cNvSpPr>
          <p:nvPr>
            <p:ph type="body" idx="1"/>
          </p:nvPr>
        </p:nvSpPr>
        <p:spPr>
          <a:xfrm>
            <a:off x="1615700" y="1905500"/>
            <a:ext cx="9916800" cy="39956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8" name="Google Shape;58;p14"/>
          <p:cNvSpPr txBox="1">
            <a:spLocks noGrp="1"/>
          </p:cNvSpPr>
          <p:nvPr>
            <p:ph type="title"/>
          </p:nvPr>
        </p:nvSpPr>
        <p:spPr>
          <a:xfrm>
            <a:off x="4051000" y="377575"/>
            <a:ext cx="7481600" cy="1159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990000"/>
              </a:buClr>
              <a:buSzPts val="1600"/>
              <a:buFont typeface="Arvo"/>
              <a:buNone/>
              <a:defRPr sz="2133" b="1">
                <a:solidFill>
                  <a:srgbClr val="990000"/>
                </a:solidFill>
                <a:latin typeface="Arvo"/>
                <a:ea typeface="Arvo"/>
                <a:cs typeface="Arvo"/>
                <a:sym typeface="Arv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 name="Google Shape;59;p1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733">
                <a:solidFill>
                  <a:srgbClr val="000000"/>
                </a:solidFill>
              </a:defRPr>
            </a:lvl1pPr>
            <a:lvl2pPr lvl="1">
              <a:buNone/>
              <a:defRPr sz="1733">
                <a:solidFill>
                  <a:srgbClr val="000000"/>
                </a:solidFill>
              </a:defRPr>
            </a:lvl2pPr>
            <a:lvl3pPr lvl="2">
              <a:buNone/>
              <a:defRPr sz="1733">
                <a:solidFill>
                  <a:srgbClr val="000000"/>
                </a:solidFill>
              </a:defRPr>
            </a:lvl3pPr>
            <a:lvl4pPr lvl="3">
              <a:buNone/>
              <a:defRPr sz="1733">
                <a:solidFill>
                  <a:srgbClr val="000000"/>
                </a:solidFill>
              </a:defRPr>
            </a:lvl4pPr>
            <a:lvl5pPr lvl="4">
              <a:buNone/>
              <a:defRPr sz="1733">
                <a:solidFill>
                  <a:srgbClr val="000000"/>
                </a:solidFill>
              </a:defRPr>
            </a:lvl5pPr>
            <a:lvl6pPr lvl="5">
              <a:buNone/>
              <a:defRPr sz="1733">
                <a:solidFill>
                  <a:srgbClr val="000000"/>
                </a:solidFill>
              </a:defRPr>
            </a:lvl6pPr>
            <a:lvl7pPr lvl="6">
              <a:buNone/>
              <a:defRPr sz="1733">
                <a:solidFill>
                  <a:srgbClr val="000000"/>
                </a:solidFill>
              </a:defRPr>
            </a:lvl7pPr>
            <a:lvl8pPr lvl="7">
              <a:buNone/>
              <a:defRPr sz="1733">
                <a:solidFill>
                  <a:srgbClr val="000000"/>
                </a:solidFill>
              </a:defRPr>
            </a:lvl8pPr>
            <a:lvl9pPr lvl="8">
              <a:buNone/>
              <a:defRPr sz="1733">
                <a:solidFill>
                  <a:srgbClr val="000000"/>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06460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0" y="548680"/>
            <a:ext cx="12192000" cy="803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5867" b="1" i="0" u="none" strike="noStrike" cap="none">
                <a:solidFill>
                  <a:srgbClr val="FF6600"/>
                </a:solidFill>
                <a:latin typeface="Calibri"/>
                <a:ea typeface="Calibri"/>
                <a:cs typeface="Calibri"/>
                <a:sym typeface="Calibri"/>
              </a:defRPr>
            </a:lvl1pPr>
            <a:lvl2pPr marR="0" lvl="1" algn="l" rtl="0">
              <a:spcBef>
                <a:spcPts val="0"/>
              </a:spcBef>
              <a:spcAft>
                <a:spcPts val="0"/>
              </a:spcAft>
              <a:buSzPts val="1400"/>
              <a:buNone/>
              <a:defRPr sz="4800" b="1" i="0" u="none" strike="noStrike" cap="none">
                <a:solidFill>
                  <a:schemeClr val="accent1"/>
                </a:solidFill>
                <a:latin typeface="Arial"/>
                <a:ea typeface="Arial"/>
                <a:cs typeface="Arial"/>
                <a:sym typeface="Arial"/>
              </a:defRPr>
            </a:lvl2pPr>
            <a:lvl3pPr marR="0" lvl="2" algn="l" rtl="0">
              <a:spcBef>
                <a:spcPts val="0"/>
              </a:spcBef>
              <a:spcAft>
                <a:spcPts val="0"/>
              </a:spcAft>
              <a:buSzPts val="1400"/>
              <a:buNone/>
              <a:defRPr sz="4800" b="1" i="0" u="none" strike="noStrike" cap="none">
                <a:solidFill>
                  <a:schemeClr val="accent1"/>
                </a:solidFill>
                <a:latin typeface="Arial"/>
                <a:ea typeface="Arial"/>
                <a:cs typeface="Arial"/>
                <a:sym typeface="Arial"/>
              </a:defRPr>
            </a:lvl3pPr>
            <a:lvl4pPr marR="0" lvl="3" algn="l" rtl="0">
              <a:spcBef>
                <a:spcPts val="0"/>
              </a:spcBef>
              <a:spcAft>
                <a:spcPts val="0"/>
              </a:spcAft>
              <a:buSzPts val="1400"/>
              <a:buNone/>
              <a:defRPr sz="4800" b="1" i="0" u="none" strike="noStrike" cap="none">
                <a:solidFill>
                  <a:schemeClr val="accent1"/>
                </a:solidFill>
                <a:latin typeface="Arial"/>
                <a:ea typeface="Arial"/>
                <a:cs typeface="Arial"/>
                <a:sym typeface="Arial"/>
              </a:defRPr>
            </a:lvl4pPr>
            <a:lvl5pPr marR="0" lvl="4" algn="l" rtl="0">
              <a:spcBef>
                <a:spcPts val="0"/>
              </a:spcBef>
              <a:spcAft>
                <a:spcPts val="0"/>
              </a:spcAft>
              <a:buSzPts val="1400"/>
              <a:buNone/>
              <a:defRPr sz="4800" b="1" i="0" u="none" strike="noStrike" cap="none">
                <a:solidFill>
                  <a:schemeClr val="accent1"/>
                </a:solidFill>
                <a:latin typeface="Arial"/>
                <a:ea typeface="Arial"/>
                <a:cs typeface="Arial"/>
                <a:sym typeface="Arial"/>
              </a:defRPr>
            </a:lvl5pPr>
            <a:lvl6pPr marR="0" lvl="5" algn="l" rtl="0">
              <a:spcBef>
                <a:spcPts val="0"/>
              </a:spcBef>
              <a:spcAft>
                <a:spcPts val="0"/>
              </a:spcAft>
              <a:buSzPts val="1400"/>
              <a:buNone/>
              <a:defRPr sz="4800" b="1" i="0" u="none" strike="noStrike" cap="none">
                <a:solidFill>
                  <a:schemeClr val="accent1"/>
                </a:solidFill>
                <a:latin typeface="Arial"/>
                <a:ea typeface="Arial"/>
                <a:cs typeface="Arial"/>
                <a:sym typeface="Arial"/>
              </a:defRPr>
            </a:lvl6pPr>
            <a:lvl7pPr marR="0" lvl="6" algn="l" rtl="0">
              <a:spcBef>
                <a:spcPts val="0"/>
              </a:spcBef>
              <a:spcAft>
                <a:spcPts val="0"/>
              </a:spcAft>
              <a:buSzPts val="1400"/>
              <a:buNone/>
              <a:defRPr sz="4800" b="1" i="0" u="none" strike="noStrike" cap="none">
                <a:solidFill>
                  <a:schemeClr val="accent1"/>
                </a:solidFill>
                <a:latin typeface="Arial"/>
                <a:ea typeface="Arial"/>
                <a:cs typeface="Arial"/>
                <a:sym typeface="Arial"/>
              </a:defRPr>
            </a:lvl7pPr>
            <a:lvl8pPr marR="0" lvl="7" algn="l" rtl="0">
              <a:spcBef>
                <a:spcPts val="0"/>
              </a:spcBef>
              <a:spcAft>
                <a:spcPts val="0"/>
              </a:spcAft>
              <a:buSzPts val="1400"/>
              <a:buNone/>
              <a:defRPr sz="4800" b="1" i="0" u="none" strike="noStrike" cap="none">
                <a:solidFill>
                  <a:schemeClr val="accent1"/>
                </a:solidFill>
                <a:latin typeface="Arial"/>
                <a:ea typeface="Arial"/>
                <a:cs typeface="Arial"/>
                <a:sym typeface="Arial"/>
              </a:defRPr>
            </a:lvl8pPr>
            <a:lvl9pPr marR="0" lvl="8" algn="l" rtl="0">
              <a:spcBef>
                <a:spcPts val="0"/>
              </a:spcBef>
              <a:spcAft>
                <a:spcPts val="0"/>
              </a:spcAft>
              <a:buSzPts val="1400"/>
              <a:buNone/>
              <a:defRPr sz="4800" b="1" i="0" u="none" strike="noStrike" cap="none">
                <a:solidFill>
                  <a:schemeClr val="accent1"/>
                </a:solidFill>
                <a:latin typeface="Arial"/>
                <a:ea typeface="Arial"/>
                <a:cs typeface="Arial"/>
                <a:sym typeface="Arial"/>
              </a:defRPr>
            </a:lvl9pPr>
          </a:lstStyle>
          <a:p>
            <a:endParaRPr/>
          </a:p>
        </p:txBody>
      </p:sp>
      <p:sp>
        <p:nvSpPr>
          <p:cNvPr id="62" name="Google Shape;62;p15"/>
          <p:cNvSpPr txBox="1">
            <a:spLocks noGrp="1"/>
          </p:cNvSpPr>
          <p:nvPr>
            <p:ph type="body" idx="1"/>
          </p:nvPr>
        </p:nvSpPr>
        <p:spPr>
          <a:xfrm>
            <a:off x="1295467" y="1521296"/>
            <a:ext cx="9697200" cy="4572000"/>
          </a:xfrm>
          <a:prstGeom prst="rect">
            <a:avLst/>
          </a:prstGeom>
          <a:noFill/>
          <a:ln>
            <a:noFill/>
          </a:ln>
        </p:spPr>
        <p:txBody>
          <a:bodyPr spcFirstLastPara="1" wrap="square" lIns="91425" tIns="45700" rIns="91425" bIns="45700" anchor="t" anchorCtr="0">
            <a:noAutofit/>
          </a:bodyPr>
          <a:lstStyle>
            <a:lvl1pPr marL="609585" lvl="0" indent="-541853" algn="l" rtl="0">
              <a:lnSpc>
                <a:spcPct val="100000"/>
              </a:lnSpc>
              <a:spcBef>
                <a:spcPts val="800"/>
              </a:spcBef>
              <a:spcAft>
                <a:spcPts val="0"/>
              </a:spcAft>
              <a:buClr>
                <a:srgbClr val="FF6600"/>
              </a:buClr>
              <a:buSzPts val="2800"/>
              <a:buFont typeface="Arial"/>
              <a:buChar char="•"/>
              <a:defRPr sz="3733" b="0">
                <a:solidFill>
                  <a:srgbClr val="19242A"/>
                </a:solidFill>
                <a:latin typeface="Calibri"/>
                <a:ea typeface="Calibri"/>
                <a:cs typeface="Calibri"/>
                <a:sym typeface="Calibri"/>
              </a:defRPr>
            </a:lvl1pPr>
            <a:lvl2pPr marL="1219170" lvl="1" indent="-494441" algn="l" rtl="0">
              <a:lnSpc>
                <a:spcPct val="100000"/>
              </a:lnSpc>
              <a:spcBef>
                <a:spcPts val="800"/>
              </a:spcBef>
              <a:spcAft>
                <a:spcPts val="0"/>
              </a:spcAft>
              <a:buClr>
                <a:srgbClr val="FF6600"/>
              </a:buClr>
              <a:buSzPts val="2240"/>
              <a:buFont typeface="Noto Sans Symbols"/>
              <a:buChar char="▪"/>
              <a:defRPr sz="3733">
                <a:solidFill>
                  <a:srgbClr val="19242A"/>
                </a:solidFill>
                <a:latin typeface="Calibri"/>
                <a:ea typeface="Calibri"/>
                <a:cs typeface="Calibri"/>
                <a:sym typeface="Calibri"/>
              </a:defRPr>
            </a:lvl2pPr>
            <a:lvl3pPr marL="1828754" lvl="2" indent="-494440" algn="l" rtl="0">
              <a:lnSpc>
                <a:spcPct val="100000"/>
              </a:lnSpc>
              <a:spcBef>
                <a:spcPts val="800"/>
              </a:spcBef>
              <a:spcAft>
                <a:spcPts val="0"/>
              </a:spcAft>
              <a:buClr>
                <a:srgbClr val="FF6600"/>
              </a:buClr>
              <a:buSzPts val="2240"/>
              <a:buFont typeface="Courier New"/>
              <a:buChar char="o"/>
              <a:defRPr sz="3733">
                <a:solidFill>
                  <a:srgbClr val="19242A"/>
                </a:solidFill>
                <a:latin typeface="Calibri"/>
                <a:ea typeface="Calibri"/>
                <a:cs typeface="Calibri"/>
                <a:sym typeface="Calibri"/>
              </a:defRPr>
            </a:lvl3pPr>
            <a:lvl4pPr marL="2438339" lvl="3" indent="-541853" algn="l" rtl="0">
              <a:lnSpc>
                <a:spcPct val="100000"/>
              </a:lnSpc>
              <a:spcBef>
                <a:spcPts val="800"/>
              </a:spcBef>
              <a:spcAft>
                <a:spcPts val="0"/>
              </a:spcAft>
              <a:buClr>
                <a:srgbClr val="FF6600"/>
              </a:buClr>
              <a:buSzPts val="2800"/>
              <a:buFont typeface="Arial"/>
              <a:buChar char="•"/>
              <a:defRPr sz="3733">
                <a:solidFill>
                  <a:srgbClr val="19242A"/>
                </a:solidFill>
                <a:latin typeface="Calibri"/>
                <a:ea typeface="Calibri"/>
                <a:cs typeface="Calibri"/>
                <a:sym typeface="Calibri"/>
              </a:defRPr>
            </a:lvl4pPr>
            <a:lvl5pPr marL="3047924" marR="0" lvl="4" indent="-541853" algn="l" rtl="0">
              <a:lnSpc>
                <a:spcPct val="100000"/>
              </a:lnSpc>
              <a:spcBef>
                <a:spcPts val="800"/>
              </a:spcBef>
              <a:spcAft>
                <a:spcPts val="0"/>
              </a:spcAft>
              <a:buClr>
                <a:srgbClr val="FF6600"/>
              </a:buClr>
              <a:buSzPts val="2800"/>
              <a:buFont typeface="Arial"/>
              <a:buChar char="•"/>
              <a:defRPr sz="3733">
                <a:solidFill>
                  <a:srgbClr val="19242A"/>
                </a:solidFill>
                <a:latin typeface="Calibri"/>
                <a:ea typeface="Calibri"/>
                <a:cs typeface="Calibri"/>
                <a:sym typeface="Calibri"/>
              </a:defRPr>
            </a:lvl5pPr>
            <a:lvl6pPr marL="3657509" lvl="5" indent="-457189" algn="l" rtl="0">
              <a:spcBef>
                <a:spcPts val="8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63" name="Google Shape;63;p1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733">
                <a:solidFill>
                  <a:srgbClr val="19242A"/>
                </a:solidFill>
                <a:latin typeface="Calibri"/>
                <a:ea typeface="Calibri"/>
                <a:cs typeface="Calibri"/>
                <a:sym typeface="Calibri"/>
              </a:defRPr>
            </a:lvl1pPr>
            <a:lvl2pPr lvl="1">
              <a:buNone/>
              <a:defRPr sz="1733">
                <a:solidFill>
                  <a:srgbClr val="19242A"/>
                </a:solidFill>
                <a:latin typeface="Calibri"/>
                <a:ea typeface="Calibri"/>
                <a:cs typeface="Calibri"/>
                <a:sym typeface="Calibri"/>
              </a:defRPr>
            </a:lvl2pPr>
            <a:lvl3pPr lvl="2">
              <a:buNone/>
              <a:defRPr sz="1733">
                <a:solidFill>
                  <a:srgbClr val="19242A"/>
                </a:solidFill>
                <a:latin typeface="Calibri"/>
                <a:ea typeface="Calibri"/>
                <a:cs typeface="Calibri"/>
                <a:sym typeface="Calibri"/>
              </a:defRPr>
            </a:lvl3pPr>
            <a:lvl4pPr lvl="3">
              <a:buNone/>
              <a:defRPr sz="1733">
                <a:solidFill>
                  <a:srgbClr val="19242A"/>
                </a:solidFill>
                <a:latin typeface="Calibri"/>
                <a:ea typeface="Calibri"/>
                <a:cs typeface="Calibri"/>
                <a:sym typeface="Calibri"/>
              </a:defRPr>
            </a:lvl4pPr>
            <a:lvl5pPr lvl="4">
              <a:buNone/>
              <a:defRPr sz="1733">
                <a:solidFill>
                  <a:srgbClr val="19242A"/>
                </a:solidFill>
                <a:latin typeface="Calibri"/>
                <a:ea typeface="Calibri"/>
                <a:cs typeface="Calibri"/>
                <a:sym typeface="Calibri"/>
              </a:defRPr>
            </a:lvl5pPr>
            <a:lvl6pPr lvl="5">
              <a:buNone/>
              <a:defRPr sz="1733">
                <a:solidFill>
                  <a:srgbClr val="19242A"/>
                </a:solidFill>
                <a:latin typeface="Calibri"/>
                <a:ea typeface="Calibri"/>
                <a:cs typeface="Calibri"/>
                <a:sym typeface="Calibri"/>
              </a:defRPr>
            </a:lvl6pPr>
            <a:lvl7pPr lvl="6">
              <a:buNone/>
              <a:defRPr sz="1733">
                <a:solidFill>
                  <a:srgbClr val="19242A"/>
                </a:solidFill>
                <a:latin typeface="Calibri"/>
                <a:ea typeface="Calibri"/>
                <a:cs typeface="Calibri"/>
                <a:sym typeface="Calibri"/>
              </a:defRPr>
            </a:lvl7pPr>
            <a:lvl8pPr lvl="7">
              <a:buNone/>
              <a:defRPr sz="1733">
                <a:solidFill>
                  <a:srgbClr val="19242A"/>
                </a:solidFill>
                <a:latin typeface="Calibri"/>
                <a:ea typeface="Calibri"/>
                <a:cs typeface="Calibri"/>
                <a:sym typeface="Calibri"/>
              </a:defRPr>
            </a:lvl8pPr>
            <a:lvl9pPr lvl="8">
              <a:buNone/>
              <a:defRPr sz="1733">
                <a:solidFill>
                  <a:srgbClr val="19242A"/>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98337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64"/>
        <p:cNvGrpSpPr/>
        <p:nvPr/>
      </p:nvGrpSpPr>
      <p:grpSpPr>
        <a:xfrm>
          <a:off x="0" y="0"/>
          <a:ext cx="0" cy="0"/>
          <a:chOff x="0" y="0"/>
          <a:chExt cx="0" cy="0"/>
        </a:xfrm>
      </p:grpSpPr>
      <p:sp>
        <p:nvSpPr>
          <p:cNvPr id="65" name="Google Shape;65;p16"/>
          <p:cNvSpPr txBox="1">
            <a:spLocks noGrp="1"/>
          </p:cNvSpPr>
          <p:nvPr>
            <p:ph type="body" idx="1"/>
          </p:nvPr>
        </p:nvSpPr>
        <p:spPr>
          <a:xfrm>
            <a:off x="425877" y="838200"/>
            <a:ext cx="11359600" cy="4724400"/>
          </a:xfrm>
          <a:prstGeom prst="rect">
            <a:avLst/>
          </a:prstGeom>
          <a:noFill/>
          <a:ln>
            <a:noFill/>
          </a:ln>
        </p:spPr>
        <p:txBody>
          <a:bodyPr spcFirstLastPara="1" wrap="square" lIns="91425" tIns="45700" rIns="91425" bIns="45700" anchor="t" anchorCtr="0">
            <a:normAutofit/>
          </a:bodyPr>
          <a:lstStyle>
            <a:lvl1pPr marL="609585" lvl="0" indent="-304792" algn="l" rtl="0">
              <a:spcBef>
                <a:spcPts val="853"/>
              </a:spcBef>
              <a:spcAft>
                <a:spcPts val="0"/>
              </a:spcAft>
              <a:buSzPts val="1400"/>
              <a:buNone/>
              <a:defRPr sz="4267"/>
            </a:lvl1pPr>
            <a:lvl2pPr marL="1219170" lvl="1" indent="-304792" algn="l" rtl="0">
              <a:spcBef>
                <a:spcPts val="667"/>
              </a:spcBef>
              <a:spcAft>
                <a:spcPts val="0"/>
              </a:spcAft>
              <a:buSzPts val="1400"/>
              <a:buNone/>
              <a:defRPr sz="3200">
                <a:solidFill>
                  <a:schemeClr val="dk1"/>
                </a:solidFill>
                <a:latin typeface="Arial"/>
                <a:ea typeface="Arial"/>
                <a:cs typeface="Arial"/>
                <a:sym typeface="Arial"/>
              </a:defRPr>
            </a:lvl2pPr>
            <a:lvl3pPr marL="1828754" lvl="2" indent="-304792" algn="l" rtl="0">
              <a:spcBef>
                <a:spcPts val="640"/>
              </a:spcBef>
              <a:spcAft>
                <a:spcPts val="0"/>
              </a:spcAft>
              <a:buSzPts val="1400"/>
              <a:buNone/>
              <a:defRPr>
                <a:solidFill>
                  <a:schemeClr val="dk1"/>
                </a:solidFill>
              </a:defRPr>
            </a:lvl3pPr>
            <a:lvl4pPr marL="2438339" lvl="3" indent="-304792" algn="l" rtl="0">
              <a:spcBef>
                <a:spcPts val="533"/>
              </a:spcBef>
              <a:spcAft>
                <a:spcPts val="0"/>
              </a:spcAft>
              <a:buSzPts val="1400"/>
              <a:buNone/>
              <a:defRPr>
                <a:solidFill>
                  <a:schemeClr val="dk1"/>
                </a:solidFill>
              </a:defRPr>
            </a:lvl4pPr>
            <a:lvl5pPr marL="3047924" lvl="4" indent="-304792" algn="l" rtl="0">
              <a:spcBef>
                <a:spcPts val="533"/>
              </a:spcBef>
              <a:spcAft>
                <a:spcPts val="0"/>
              </a:spcAft>
              <a:buSzPts val="1400"/>
              <a:buNone/>
              <a:defRPr>
                <a:solidFill>
                  <a:schemeClr val="dk1"/>
                </a:solidFill>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66" name="Google Shape;66;p1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733">
                <a:solidFill>
                  <a:srgbClr val="000000"/>
                </a:solidFill>
              </a:defRPr>
            </a:lvl1pPr>
            <a:lvl2pPr lvl="1">
              <a:buNone/>
              <a:defRPr sz="1733">
                <a:solidFill>
                  <a:srgbClr val="000000"/>
                </a:solidFill>
              </a:defRPr>
            </a:lvl2pPr>
            <a:lvl3pPr lvl="2">
              <a:buNone/>
              <a:defRPr sz="1733">
                <a:solidFill>
                  <a:srgbClr val="000000"/>
                </a:solidFill>
              </a:defRPr>
            </a:lvl3pPr>
            <a:lvl4pPr lvl="3">
              <a:buNone/>
              <a:defRPr sz="1733">
                <a:solidFill>
                  <a:srgbClr val="000000"/>
                </a:solidFill>
              </a:defRPr>
            </a:lvl4pPr>
            <a:lvl5pPr lvl="4">
              <a:buNone/>
              <a:defRPr sz="1733">
                <a:solidFill>
                  <a:srgbClr val="000000"/>
                </a:solidFill>
              </a:defRPr>
            </a:lvl5pPr>
            <a:lvl6pPr lvl="5">
              <a:buNone/>
              <a:defRPr sz="1733">
                <a:solidFill>
                  <a:srgbClr val="000000"/>
                </a:solidFill>
              </a:defRPr>
            </a:lvl6pPr>
            <a:lvl7pPr lvl="6">
              <a:buNone/>
              <a:defRPr sz="1733">
                <a:solidFill>
                  <a:srgbClr val="000000"/>
                </a:solidFill>
              </a:defRPr>
            </a:lvl7pPr>
            <a:lvl8pPr lvl="7">
              <a:buNone/>
              <a:defRPr sz="1733">
                <a:solidFill>
                  <a:srgbClr val="000000"/>
                </a:solidFill>
              </a:defRPr>
            </a:lvl8pPr>
            <a:lvl9pPr lvl="8">
              <a:buNone/>
              <a:defRPr sz="1733">
                <a:solidFill>
                  <a:srgbClr val="000000"/>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342872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67"/>
        <p:cNvGrpSpPr/>
        <p:nvPr/>
      </p:nvGrpSpPr>
      <p:grpSpPr>
        <a:xfrm>
          <a:off x="0" y="0"/>
          <a:ext cx="0" cy="0"/>
          <a:chOff x="0" y="0"/>
          <a:chExt cx="0" cy="0"/>
        </a:xfrm>
      </p:grpSpPr>
      <p:sp>
        <p:nvSpPr>
          <p:cNvPr id="68" name="Google Shape;68;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pic>
        <p:nvPicPr>
          <p:cNvPr id="69" name="Google Shape;69;p17"/>
          <p:cNvPicPr preferRelativeResize="0"/>
          <p:nvPr/>
        </p:nvPicPr>
        <p:blipFill>
          <a:blip r:embed="rId2">
            <a:alphaModFix/>
          </a:blip>
          <a:stretch>
            <a:fillRect/>
          </a:stretch>
        </p:blipFill>
        <p:spPr>
          <a:xfrm>
            <a:off x="316385" y="6436288"/>
            <a:ext cx="2308252" cy="270461"/>
          </a:xfrm>
          <a:prstGeom prst="rect">
            <a:avLst/>
          </a:prstGeom>
          <a:noFill/>
          <a:ln>
            <a:noFill/>
          </a:ln>
        </p:spPr>
      </p:pic>
      <p:pic>
        <p:nvPicPr>
          <p:cNvPr id="70" name="Google Shape;70;p17"/>
          <p:cNvPicPr preferRelativeResize="0"/>
          <p:nvPr/>
        </p:nvPicPr>
        <p:blipFill>
          <a:blip r:embed="rId3">
            <a:alphaModFix/>
          </a:blip>
          <a:stretch>
            <a:fillRect/>
          </a:stretch>
        </p:blipFill>
        <p:spPr>
          <a:xfrm>
            <a:off x="9322034" y="6397075"/>
            <a:ext cx="1763425" cy="309675"/>
          </a:xfrm>
          <a:prstGeom prst="rect">
            <a:avLst/>
          </a:prstGeom>
          <a:noFill/>
          <a:ln>
            <a:noFill/>
          </a:ln>
        </p:spPr>
      </p:pic>
    </p:spTree>
    <p:extLst>
      <p:ext uri="{BB962C8B-B14F-4D97-AF65-F5344CB8AC3E}">
        <p14:creationId xmlns:p14="http://schemas.microsoft.com/office/powerpoint/2010/main" val="1634932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71"/>
        <p:cNvGrpSpPr/>
        <p:nvPr/>
      </p:nvGrpSpPr>
      <p:grpSpPr>
        <a:xfrm>
          <a:off x="0" y="0"/>
          <a:ext cx="0" cy="0"/>
          <a:chOff x="0" y="0"/>
          <a:chExt cx="0" cy="0"/>
        </a:xfrm>
      </p:grpSpPr>
      <p:sp>
        <p:nvSpPr>
          <p:cNvPr id="72" name="Google Shape;72;p18"/>
          <p:cNvSpPr txBox="1">
            <a:spLocks noGrp="1"/>
          </p:cNvSpPr>
          <p:nvPr>
            <p:ph type="sldNum" idx="12"/>
          </p:nvPr>
        </p:nvSpPr>
        <p:spPr>
          <a:xfrm>
            <a:off x="11296611" y="621762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pic>
        <p:nvPicPr>
          <p:cNvPr id="73" name="Google Shape;73;p18"/>
          <p:cNvPicPr preferRelativeResize="0"/>
          <p:nvPr/>
        </p:nvPicPr>
        <p:blipFill rotWithShape="1">
          <a:blip r:embed="rId2">
            <a:alphaModFix/>
          </a:blip>
          <a:srcRect/>
          <a:stretch/>
        </p:blipFill>
        <p:spPr>
          <a:xfrm>
            <a:off x="316384" y="6436290"/>
            <a:ext cx="1731192" cy="202845"/>
          </a:xfrm>
          <a:prstGeom prst="rect">
            <a:avLst/>
          </a:prstGeom>
          <a:noFill/>
          <a:ln>
            <a:noFill/>
          </a:ln>
        </p:spPr>
      </p:pic>
      <p:pic>
        <p:nvPicPr>
          <p:cNvPr id="74" name="Google Shape;74;p18"/>
          <p:cNvPicPr preferRelativeResize="0"/>
          <p:nvPr/>
        </p:nvPicPr>
        <p:blipFill rotWithShape="1">
          <a:blip r:embed="rId3">
            <a:alphaModFix/>
          </a:blip>
          <a:srcRect/>
          <a:stretch/>
        </p:blipFill>
        <p:spPr>
          <a:xfrm>
            <a:off x="9322034" y="6397076"/>
            <a:ext cx="1322565" cy="232257"/>
          </a:xfrm>
          <a:prstGeom prst="rect">
            <a:avLst/>
          </a:prstGeom>
          <a:noFill/>
          <a:ln>
            <a:noFill/>
          </a:ln>
        </p:spPr>
      </p:pic>
    </p:spTree>
    <p:extLst>
      <p:ext uri="{BB962C8B-B14F-4D97-AF65-F5344CB8AC3E}">
        <p14:creationId xmlns:p14="http://schemas.microsoft.com/office/powerpoint/2010/main" val="3689332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905E2-63B9-10D1-E105-4CC5D3EB59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B8D42F7-48E9-47EF-7C28-A7222AD86C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C470F1-2C12-D36E-9814-567CCE8DDA75}"/>
              </a:ext>
            </a:extLst>
          </p:cNvPr>
          <p:cNvSpPr>
            <a:spLocks noGrp="1"/>
          </p:cNvSpPr>
          <p:nvPr>
            <p:ph type="dt" sz="half" idx="10"/>
          </p:nvPr>
        </p:nvSpPr>
        <p:spPr/>
        <p:txBody>
          <a:bodyPr/>
          <a:lstStyle/>
          <a:p>
            <a:fld id="{B3C391AA-7253-454F-A582-2CCBAC4AEB9C}" type="datetimeFigureOut">
              <a:rPr lang="en-GB" smtClean="0"/>
              <a:t>25/10/2023</a:t>
            </a:fld>
            <a:endParaRPr lang="en-GB"/>
          </a:p>
        </p:txBody>
      </p:sp>
      <p:sp>
        <p:nvSpPr>
          <p:cNvPr id="5" name="Footer Placeholder 4">
            <a:extLst>
              <a:ext uri="{FF2B5EF4-FFF2-40B4-BE49-F238E27FC236}">
                <a16:creationId xmlns:a16="http://schemas.microsoft.com/office/drawing/2014/main" id="{E24B64AC-701F-1B1C-3391-58CAF6FC97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FA6BE0-67BF-D89C-47FA-930491EA6E86}"/>
              </a:ext>
            </a:extLst>
          </p:cNvPr>
          <p:cNvSpPr>
            <a:spLocks noGrp="1"/>
          </p:cNvSpPr>
          <p:nvPr>
            <p:ph type="sldNum" sz="quarter" idx="12"/>
          </p:nvPr>
        </p:nvSpPr>
        <p:spPr/>
        <p:txBody>
          <a:bodyPr/>
          <a:lstStyle/>
          <a:p>
            <a:fld id="{8E2CAB20-BFFF-4A62-AF20-1FBAB3A12BAE}" type="slidenum">
              <a:rPr lang="en-GB" smtClean="0"/>
              <a:t>‹#›</a:t>
            </a:fld>
            <a:endParaRPr lang="en-GB"/>
          </a:p>
        </p:txBody>
      </p:sp>
    </p:spTree>
    <p:extLst>
      <p:ext uri="{BB962C8B-B14F-4D97-AF65-F5344CB8AC3E}">
        <p14:creationId xmlns:p14="http://schemas.microsoft.com/office/powerpoint/2010/main" val="1975735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C18A9-5F6E-3C98-DD3B-BCCFB35286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791FB7-D152-032D-13E5-F2F5F717CA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E8C68A9-C2A4-B11C-CBB8-263BA0A2F1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70EF4C6-9BA6-072A-BEE2-985270D32754}"/>
              </a:ext>
            </a:extLst>
          </p:cNvPr>
          <p:cNvSpPr>
            <a:spLocks noGrp="1"/>
          </p:cNvSpPr>
          <p:nvPr>
            <p:ph type="dt" sz="half" idx="10"/>
          </p:nvPr>
        </p:nvSpPr>
        <p:spPr/>
        <p:txBody>
          <a:bodyPr/>
          <a:lstStyle/>
          <a:p>
            <a:fld id="{B3C391AA-7253-454F-A582-2CCBAC4AEB9C}" type="datetimeFigureOut">
              <a:rPr lang="en-GB" smtClean="0"/>
              <a:t>25/10/2023</a:t>
            </a:fld>
            <a:endParaRPr lang="en-GB"/>
          </a:p>
        </p:txBody>
      </p:sp>
      <p:sp>
        <p:nvSpPr>
          <p:cNvPr id="6" name="Footer Placeholder 5">
            <a:extLst>
              <a:ext uri="{FF2B5EF4-FFF2-40B4-BE49-F238E27FC236}">
                <a16:creationId xmlns:a16="http://schemas.microsoft.com/office/drawing/2014/main" id="{5787283F-5781-A2C7-F78E-925636299D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F37DDA-80AC-566F-7D0E-5C603D873799}"/>
              </a:ext>
            </a:extLst>
          </p:cNvPr>
          <p:cNvSpPr>
            <a:spLocks noGrp="1"/>
          </p:cNvSpPr>
          <p:nvPr>
            <p:ph type="sldNum" sz="quarter" idx="12"/>
          </p:nvPr>
        </p:nvSpPr>
        <p:spPr/>
        <p:txBody>
          <a:bodyPr/>
          <a:lstStyle/>
          <a:p>
            <a:fld id="{8E2CAB20-BFFF-4A62-AF20-1FBAB3A12BAE}" type="slidenum">
              <a:rPr lang="en-GB" smtClean="0"/>
              <a:t>‹#›</a:t>
            </a:fld>
            <a:endParaRPr lang="en-GB"/>
          </a:p>
        </p:txBody>
      </p:sp>
    </p:spTree>
    <p:extLst>
      <p:ext uri="{BB962C8B-B14F-4D97-AF65-F5344CB8AC3E}">
        <p14:creationId xmlns:p14="http://schemas.microsoft.com/office/powerpoint/2010/main" val="2608015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CCB73-456E-6CD9-1A15-9C91AF5CEE3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E0E6E9-98C9-6EBC-221C-706B9B48DF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EADF9A-8C24-FD63-2332-60070BB81A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5EA62CF-C7CF-8732-ED28-E1AD0F4A3D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4224A9-E055-7B8B-C542-7E30E200AE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3C0796A-C2B8-E9F5-A5BF-7D29D63DF283}"/>
              </a:ext>
            </a:extLst>
          </p:cNvPr>
          <p:cNvSpPr>
            <a:spLocks noGrp="1"/>
          </p:cNvSpPr>
          <p:nvPr>
            <p:ph type="dt" sz="half" idx="10"/>
          </p:nvPr>
        </p:nvSpPr>
        <p:spPr/>
        <p:txBody>
          <a:bodyPr/>
          <a:lstStyle/>
          <a:p>
            <a:fld id="{B3C391AA-7253-454F-A582-2CCBAC4AEB9C}" type="datetimeFigureOut">
              <a:rPr lang="en-GB" smtClean="0"/>
              <a:t>25/10/2023</a:t>
            </a:fld>
            <a:endParaRPr lang="en-GB"/>
          </a:p>
        </p:txBody>
      </p:sp>
      <p:sp>
        <p:nvSpPr>
          <p:cNvPr id="8" name="Footer Placeholder 7">
            <a:extLst>
              <a:ext uri="{FF2B5EF4-FFF2-40B4-BE49-F238E27FC236}">
                <a16:creationId xmlns:a16="http://schemas.microsoft.com/office/drawing/2014/main" id="{DB70296D-CB81-BBEF-E960-CD90843536B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E92E13C-28B7-0B11-6C4B-20ADB362E979}"/>
              </a:ext>
            </a:extLst>
          </p:cNvPr>
          <p:cNvSpPr>
            <a:spLocks noGrp="1"/>
          </p:cNvSpPr>
          <p:nvPr>
            <p:ph type="sldNum" sz="quarter" idx="12"/>
          </p:nvPr>
        </p:nvSpPr>
        <p:spPr/>
        <p:txBody>
          <a:bodyPr/>
          <a:lstStyle/>
          <a:p>
            <a:fld id="{8E2CAB20-BFFF-4A62-AF20-1FBAB3A12BAE}" type="slidenum">
              <a:rPr lang="en-GB" smtClean="0"/>
              <a:t>‹#›</a:t>
            </a:fld>
            <a:endParaRPr lang="en-GB"/>
          </a:p>
        </p:txBody>
      </p:sp>
    </p:spTree>
    <p:extLst>
      <p:ext uri="{BB962C8B-B14F-4D97-AF65-F5344CB8AC3E}">
        <p14:creationId xmlns:p14="http://schemas.microsoft.com/office/powerpoint/2010/main" val="3760972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C12B2-6D8F-0514-0F89-75E9149782A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BD5B82-7AD9-0237-0B1D-CFDD38B7E8B5}"/>
              </a:ext>
            </a:extLst>
          </p:cNvPr>
          <p:cNvSpPr>
            <a:spLocks noGrp="1"/>
          </p:cNvSpPr>
          <p:nvPr>
            <p:ph type="dt" sz="half" idx="10"/>
          </p:nvPr>
        </p:nvSpPr>
        <p:spPr/>
        <p:txBody>
          <a:bodyPr/>
          <a:lstStyle/>
          <a:p>
            <a:fld id="{B3C391AA-7253-454F-A582-2CCBAC4AEB9C}" type="datetimeFigureOut">
              <a:rPr lang="en-GB" smtClean="0"/>
              <a:t>25/10/2023</a:t>
            </a:fld>
            <a:endParaRPr lang="en-GB"/>
          </a:p>
        </p:txBody>
      </p:sp>
      <p:sp>
        <p:nvSpPr>
          <p:cNvPr id="4" name="Footer Placeholder 3">
            <a:extLst>
              <a:ext uri="{FF2B5EF4-FFF2-40B4-BE49-F238E27FC236}">
                <a16:creationId xmlns:a16="http://schemas.microsoft.com/office/drawing/2014/main" id="{8A9BF01F-E758-D523-E972-7ED88681127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406F13E-2813-046B-8DB4-A1D6A4B54814}"/>
              </a:ext>
            </a:extLst>
          </p:cNvPr>
          <p:cNvSpPr>
            <a:spLocks noGrp="1"/>
          </p:cNvSpPr>
          <p:nvPr>
            <p:ph type="sldNum" sz="quarter" idx="12"/>
          </p:nvPr>
        </p:nvSpPr>
        <p:spPr/>
        <p:txBody>
          <a:bodyPr/>
          <a:lstStyle/>
          <a:p>
            <a:fld id="{8E2CAB20-BFFF-4A62-AF20-1FBAB3A12BAE}" type="slidenum">
              <a:rPr lang="en-GB" smtClean="0"/>
              <a:t>‹#›</a:t>
            </a:fld>
            <a:endParaRPr lang="en-GB"/>
          </a:p>
        </p:txBody>
      </p:sp>
    </p:spTree>
    <p:extLst>
      <p:ext uri="{BB962C8B-B14F-4D97-AF65-F5344CB8AC3E}">
        <p14:creationId xmlns:p14="http://schemas.microsoft.com/office/powerpoint/2010/main" val="3381335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17F414-AC63-2489-9D82-7047C1111AB7}"/>
              </a:ext>
            </a:extLst>
          </p:cNvPr>
          <p:cNvSpPr>
            <a:spLocks noGrp="1"/>
          </p:cNvSpPr>
          <p:nvPr>
            <p:ph type="dt" sz="half" idx="10"/>
          </p:nvPr>
        </p:nvSpPr>
        <p:spPr/>
        <p:txBody>
          <a:bodyPr/>
          <a:lstStyle/>
          <a:p>
            <a:fld id="{B3C391AA-7253-454F-A582-2CCBAC4AEB9C}" type="datetimeFigureOut">
              <a:rPr lang="en-GB" smtClean="0"/>
              <a:t>25/10/2023</a:t>
            </a:fld>
            <a:endParaRPr lang="en-GB"/>
          </a:p>
        </p:txBody>
      </p:sp>
      <p:sp>
        <p:nvSpPr>
          <p:cNvPr id="3" name="Footer Placeholder 2">
            <a:extLst>
              <a:ext uri="{FF2B5EF4-FFF2-40B4-BE49-F238E27FC236}">
                <a16:creationId xmlns:a16="http://schemas.microsoft.com/office/drawing/2014/main" id="{87A7660D-61F8-4C25-7B1D-5B6B264119B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B18A693-557D-5B99-A77B-61F815D297DA}"/>
              </a:ext>
            </a:extLst>
          </p:cNvPr>
          <p:cNvSpPr>
            <a:spLocks noGrp="1"/>
          </p:cNvSpPr>
          <p:nvPr>
            <p:ph type="sldNum" sz="quarter" idx="12"/>
          </p:nvPr>
        </p:nvSpPr>
        <p:spPr/>
        <p:txBody>
          <a:bodyPr/>
          <a:lstStyle/>
          <a:p>
            <a:fld id="{8E2CAB20-BFFF-4A62-AF20-1FBAB3A12BAE}" type="slidenum">
              <a:rPr lang="en-GB" smtClean="0"/>
              <a:t>‹#›</a:t>
            </a:fld>
            <a:endParaRPr lang="en-GB"/>
          </a:p>
        </p:txBody>
      </p:sp>
    </p:spTree>
    <p:extLst>
      <p:ext uri="{BB962C8B-B14F-4D97-AF65-F5344CB8AC3E}">
        <p14:creationId xmlns:p14="http://schemas.microsoft.com/office/powerpoint/2010/main" val="3213004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386A7-C8B3-113B-DDFA-CC7CD7967C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F056F5F-4353-2538-9F05-0B3F83ED55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D6AB96A-3954-AAFE-9379-575344AFD1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1F49D-6FA4-D9A0-E43F-D585040A0DEA}"/>
              </a:ext>
            </a:extLst>
          </p:cNvPr>
          <p:cNvSpPr>
            <a:spLocks noGrp="1"/>
          </p:cNvSpPr>
          <p:nvPr>
            <p:ph type="dt" sz="half" idx="10"/>
          </p:nvPr>
        </p:nvSpPr>
        <p:spPr/>
        <p:txBody>
          <a:bodyPr/>
          <a:lstStyle/>
          <a:p>
            <a:fld id="{B3C391AA-7253-454F-A582-2CCBAC4AEB9C}" type="datetimeFigureOut">
              <a:rPr lang="en-GB" smtClean="0"/>
              <a:t>25/10/2023</a:t>
            </a:fld>
            <a:endParaRPr lang="en-GB"/>
          </a:p>
        </p:txBody>
      </p:sp>
      <p:sp>
        <p:nvSpPr>
          <p:cNvPr id="6" name="Footer Placeholder 5">
            <a:extLst>
              <a:ext uri="{FF2B5EF4-FFF2-40B4-BE49-F238E27FC236}">
                <a16:creationId xmlns:a16="http://schemas.microsoft.com/office/drawing/2014/main" id="{5155B538-A223-23D0-1AB6-50414BDC0B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385750-9524-16DB-366D-5D230C2A1E70}"/>
              </a:ext>
            </a:extLst>
          </p:cNvPr>
          <p:cNvSpPr>
            <a:spLocks noGrp="1"/>
          </p:cNvSpPr>
          <p:nvPr>
            <p:ph type="sldNum" sz="quarter" idx="12"/>
          </p:nvPr>
        </p:nvSpPr>
        <p:spPr/>
        <p:txBody>
          <a:bodyPr/>
          <a:lstStyle/>
          <a:p>
            <a:fld id="{8E2CAB20-BFFF-4A62-AF20-1FBAB3A12BAE}" type="slidenum">
              <a:rPr lang="en-GB" smtClean="0"/>
              <a:t>‹#›</a:t>
            </a:fld>
            <a:endParaRPr lang="en-GB"/>
          </a:p>
        </p:txBody>
      </p:sp>
    </p:spTree>
    <p:extLst>
      <p:ext uri="{BB962C8B-B14F-4D97-AF65-F5344CB8AC3E}">
        <p14:creationId xmlns:p14="http://schemas.microsoft.com/office/powerpoint/2010/main" val="3288129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07A8D-5B98-6040-B3D3-7A501D63AE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97FCB0-AECE-4B87-FEE4-E6A93B2C83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B309EC7-6454-BC0A-38A4-18B0DD7DE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B3C3E3-F1AC-23FF-FC8F-8979FED0BC16}"/>
              </a:ext>
            </a:extLst>
          </p:cNvPr>
          <p:cNvSpPr>
            <a:spLocks noGrp="1"/>
          </p:cNvSpPr>
          <p:nvPr>
            <p:ph type="dt" sz="half" idx="10"/>
          </p:nvPr>
        </p:nvSpPr>
        <p:spPr/>
        <p:txBody>
          <a:bodyPr/>
          <a:lstStyle/>
          <a:p>
            <a:fld id="{B3C391AA-7253-454F-A582-2CCBAC4AEB9C}" type="datetimeFigureOut">
              <a:rPr lang="en-GB" smtClean="0"/>
              <a:t>25/10/2023</a:t>
            </a:fld>
            <a:endParaRPr lang="en-GB"/>
          </a:p>
        </p:txBody>
      </p:sp>
      <p:sp>
        <p:nvSpPr>
          <p:cNvPr id="6" name="Footer Placeholder 5">
            <a:extLst>
              <a:ext uri="{FF2B5EF4-FFF2-40B4-BE49-F238E27FC236}">
                <a16:creationId xmlns:a16="http://schemas.microsoft.com/office/drawing/2014/main" id="{D2D3C176-7E5A-3CA0-4F39-FAEA716754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28A031-4021-1B9B-C1BF-976EC47A5560}"/>
              </a:ext>
            </a:extLst>
          </p:cNvPr>
          <p:cNvSpPr>
            <a:spLocks noGrp="1"/>
          </p:cNvSpPr>
          <p:nvPr>
            <p:ph type="sldNum" sz="quarter" idx="12"/>
          </p:nvPr>
        </p:nvSpPr>
        <p:spPr/>
        <p:txBody>
          <a:bodyPr/>
          <a:lstStyle/>
          <a:p>
            <a:fld id="{8E2CAB20-BFFF-4A62-AF20-1FBAB3A12BAE}" type="slidenum">
              <a:rPr lang="en-GB" smtClean="0"/>
              <a:t>‹#›</a:t>
            </a:fld>
            <a:endParaRPr lang="en-GB"/>
          </a:p>
        </p:txBody>
      </p:sp>
    </p:spTree>
    <p:extLst>
      <p:ext uri="{BB962C8B-B14F-4D97-AF65-F5344CB8AC3E}">
        <p14:creationId xmlns:p14="http://schemas.microsoft.com/office/powerpoint/2010/main" val="2462457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3.jp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ADB419-AA86-3F2A-74B1-E729DB8FC4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A00BD2-47D4-87D8-4B06-E455240C83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BE78E4-0850-CA55-C604-D6B8B94428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C391AA-7253-454F-A582-2CCBAC4AEB9C}" type="datetimeFigureOut">
              <a:rPr lang="en-GB" smtClean="0"/>
              <a:t>25/10/2023</a:t>
            </a:fld>
            <a:endParaRPr lang="en-GB"/>
          </a:p>
        </p:txBody>
      </p:sp>
      <p:sp>
        <p:nvSpPr>
          <p:cNvPr id="5" name="Footer Placeholder 4">
            <a:extLst>
              <a:ext uri="{FF2B5EF4-FFF2-40B4-BE49-F238E27FC236}">
                <a16:creationId xmlns:a16="http://schemas.microsoft.com/office/drawing/2014/main" id="{5B566C99-7CDB-D387-B752-33ECDF096B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E2E9961-CA3E-F44A-21F4-7A1275D987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CAB20-BFFF-4A62-AF20-1FBAB3A12BAE}" type="slidenum">
              <a:rPr lang="en-GB" smtClean="0"/>
              <a:t>‹#›</a:t>
            </a:fld>
            <a:endParaRPr lang="en-GB"/>
          </a:p>
        </p:txBody>
      </p:sp>
    </p:spTree>
    <p:extLst>
      <p:ext uri="{BB962C8B-B14F-4D97-AF65-F5344CB8AC3E}">
        <p14:creationId xmlns:p14="http://schemas.microsoft.com/office/powerpoint/2010/main" val="3065725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pic>
        <p:nvPicPr>
          <p:cNvPr id="7" name="Google Shape;7;p1"/>
          <p:cNvPicPr preferRelativeResize="0"/>
          <p:nvPr/>
        </p:nvPicPr>
        <p:blipFill rotWithShape="1">
          <a:blip r:embed="rId19">
            <a:alphaModFix/>
          </a:blip>
          <a:srcRect r="1700"/>
          <a:stretch/>
        </p:blipFill>
        <p:spPr>
          <a:xfrm>
            <a:off x="0" y="0"/>
            <a:ext cx="2482365" cy="1874835"/>
          </a:xfrm>
          <a:prstGeom prst="rect">
            <a:avLst/>
          </a:prstGeom>
          <a:noFill/>
          <a:ln>
            <a:noFill/>
          </a:ln>
        </p:spPr>
      </p:pic>
      <p:pic>
        <p:nvPicPr>
          <p:cNvPr id="8" name="Google Shape;8;p1"/>
          <p:cNvPicPr preferRelativeResize="0"/>
          <p:nvPr/>
        </p:nvPicPr>
        <p:blipFill>
          <a:blip r:embed="rId20">
            <a:alphaModFix/>
          </a:blip>
          <a:stretch>
            <a:fillRect/>
          </a:stretch>
        </p:blipFill>
        <p:spPr>
          <a:xfrm>
            <a:off x="200867" y="6348600"/>
            <a:ext cx="2706568" cy="317133"/>
          </a:xfrm>
          <a:prstGeom prst="rect">
            <a:avLst/>
          </a:prstGeom>
          <a:noFill/>
          <a:ln>
            <a:noFill/>
          </a:ln>
        </p:spPr>
      </p:pic>
      <p:pic>
        <p:nvPicPr>
          <p:cNvPr id="9" name="Google Shape;9;p1"/>
          <p:cNvPicPr preferRelativeResize="0"/>
          <p:nvPr/>
        </p:nvPicPr>
        <p:blipFill>
          <a:blip r:embed="rId21">
            <a:alphaModFix/>
          </a:blip>
          <a:stretch>
            <a:fillRect/>
          </a:stretch>
        </p:blipFill>
        <p:spPr>
          <a:xfrm>
            <a:off x="10341620" y="6369963"/>
            <a:ext cx="1562680" cy="274421"/>
          </a:xfrm>
          <a:prstGeom prst="rect">
            <a:avLst/>
          </a:prstGeom>
          <a:noFill/>
          <a:ln>
            <a:noFill/>
          </a:ln>
        </p:spPr>
      </p:pic>
    </p:spTree>
    <p:extLst>
      <p:ext uri="{BB962C8B-B14F-4D97-AF65-F5344CB8AC3E}">
        <p14:creationId xmlns:p14="http://schemas.microsoft.com/office/powerpoint/2010/main" val="356215364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3.jpe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22.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23.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25.jp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microsoft.com/office/2007/relationships/media" Target="../media/media14.m4a"/><Relationship Id="rId7" Type="http://schemas.openxmlformats.org/officeDocument/2006/relationships/image" Target="../media/image38.jpeg"/><Relationship Id="rId12" Type="http://schemas.openxmlformats.org/officeDocument/2006/relationships/image" Target="../media/image41.png"/><Relationship Id="rId17" Type="http://schemas.openxmlformats.org/officeDocument/2006/relationships/image" Target="../media/image7.png"/><Relationship Id="rId2" Type="http://schemas.openxmlformats.org/officeDocument/2006/relationships/audio" Target="../media/media13.m4a"/><Relationship Id="rId16" Type="http://schemas.openxmlformats.org/officeDocument/2006/relationships/image" Target="../media/image45.png"/><Relationship Id="rId1" Type="http://schemas.microsoft.com/office/2007/relationships/media" Target="../media/media13.m4a"/><Relationship Id="rId6" Type="http://schemas.openxmlformats.org/officeDocument/2006/relationships/image" Target="../media/image37.jpeg"/><Relationship Id="rId11" Type="http://schemas.openxmlformats.org/officeDocument/2006/relationships/image" Target="../media/image23.jpeg"/><Relationship Id="rId5" Type="http://schemas.openxmlformats.org/officeDocument/2006/relationships/slideLayout" Target="../slideLayouts/slideLayout7.xml"/><Relationship Id="rId15" Type="http://schemas.openxmlformats.org/officeDocument/2006/relationships/image" Target="../media/image44.png"/><Relationship Id="rId10" Type="http://schemas.openxmlformats.org/officeDocument/2006/relationships/image" Target="../media/image40.jpeg"/><Relationship Id="rId4" Type="http://schemas.openxmlformats.org/officeDocument/2006/relationships/audio" Target="../media/media14.m4a"/><Relationship Id="rId9" Type="http://schemas.openxmlformats.org/officeDocument/2006/relationships/image" Target="../media/image13.jpeg"/><Relationship Id="rId14" Type="http://schemas.openxmlformats.org/officeDocument/2006/relationships/image" Target="../media/image43.jp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s://bcclanguages.co.uk/?page_id=8593"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jp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jp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5"/>
        <p:cNvGrpSpPr/>
        <p:nvPr/>
      </p:nvGrpSpPr>
      <p:grpSpPr>
        <a:xfrm>
          <a:off x="0" y="0"/>
          <a:ext cx="0" cy="0"/>
          <a:chOff x="0" y="0"/>
          <a:chExt cx="0" cy="0"/>
        </a:xfrm>
      </p:grpSpPr>
      <p:sp useBgFill="1">
        <p:nvSpPr>
          <p:cNvPr id="127" name="Rectangle 122">
            <a:extLst>
              <a:ext uri="{FF2B5EF4-FFF2-40B4-BE49-F238E27FC236}">
                <a16:creationId xmlns:a16="http://schemas.microsoft.com/office/drawing/2014/main" id="{2221AA6A-14A3-4CB1-A46D-4BBC72A286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677EC82-5942-48A2-A41E-782FBF5FA070}"/>
              </a:ext>
            </a:extLst>
          </p:cNvPr>
          <p:cNvSpPr>
            <a:spLocks noGrp="1"/>
          </p:cNvSpPr>
          <p:nvPr>
            <p:ph type="ctrTitle"/>
          </p:nvPr>
        </p:nvSpPr>
        <p:spPr>
          <a:xfrm>
            <a:off x="4316935" y="507283"/>
            <a:ext cx="7036865" cy="1544062"/>
          </a:xfrm>
        </p:spPr>
        <p:txBody>
          <a:bodyPr vert="horz" lIns="91440" tIns="45720" rIns="91440" bIns="45720" rtlCol="0" anchor="ctr">
            <a:normAutofit fontScale="90000"/>
          </a:bodyPr>
          <a:lstStyle/>
          <a:p>
            <a:pPr algn="l"/>
            <a:br>
              <a:rPr lang="en-US" sz="1000" b="1"/>
            </a:br>
            <a:br>
              <a:rPr lang="en-US" sz="1000" b="1"/>
            </a:br>
            <a:br>
              <a:rPr lang="en-US" sz="1000" b="1"/>
            </a:br>
            <a:br>
              <a:rPr lang="en-US" sz="1000" b="1"/>
            </a:br>
            <a:br>
              <a:rPr lang="en-US" sz="1000" b="1"/>
            </a:br>
            <a:br>
              <a:rPr lang="en-US" sz="1000" b="1"/>
            </a:br>
            <a:r>
              <a:rPr lang="en-US" sz="1000" b="1">
                <a:effectLst/>
              </a:rPr>
              <a:t> </a:t>
            </a:r>
            <a:br>
              <a:rPr lang="en-US" sz="1000" b="1">
                <a:effectLst/>
              </a:rPr>
            </a:br>
            <a:r>
              <a:rPr lang="en-US" sz="1000" b="1"/>
              <a:t> </a:t>
            </a:r>
            <a:br>
              <a:rPr lang="en-US" sz="1000" b="1"/>
            </a:br>
            <a:br>
              <a:rPr lang="en-US" sz="1000" b="1"/>
            </a:br>
            <a:br>
              <a:rPr lang="en-US" sz="1000" b="1"/>
            </a:br>
            <a:endParaRPr lang="en-US" sz="1000"/>
          </a:p>
        </p:txBody>
      </p:sp>
      <p:pic>
        <p:nvPicPr>
          <p:cNvPr id="118" name="Google Shape;118;p4"/>
          <p:cNvPicPr preferRelativeResize="0"/>
          <p:nvPr/>
        </p:nvPicPr>
        <p:blipFill rotWithShape="1">
          <a:blip r:embed="rId3"/>
          <a:stretch/>
        </p:blipFill>
        <p:spPr>
          <a:xfrm>
            <a:off x="892128" y="177416"/>
            <a:ext cx="2633276" cy="1955208"/>
          </a:xfrm>
          <a:prstGeom prst="rect">
            <a:avLst/>
          </a:prstGeom>
          <a:noFill/>
        </p:spPr>
      </p:pic>
      <p:pic>
        <p:nvPicPr>
          <p:cNvPr id="117" name="Google Shape;117;p4"/>
          <p:cNvPicPr preferRelativeResize="0"/>
          <p:nvPr/>
        </p:nvPicPr>
        <p:blipFill rotWithShape="1">
          <a:blip r:embed="rId4"/>
          <a:stretch/>
        </p:blipFill>
        <p:spPr>
          <a:xfrm>
            <a:off x="422948" y="2920234"/>
            <a:ext cx="3571637" cy="625036"/>
          </a:xfrm>
          <a:prstGeom prst="rect">
            <a:avLst/>
          </a:prstGeom>
          <a:noFill/>
        </p:spPr>
      </p:pic>
      <p:pic>
        <p:nvPicPr>
          <p:cNvPr id="116" name="Google Shape;116;p4"/>
          <p:cNvPicPr preferRelativeResize="0"/>
          <p:nvPr/>
        </p:nvPicPr>
        <p:blipFill rotWithShape="1">
          <a:blip r:embed="rId5"/>
          <a:stretch/>
        </p:blipFill>
        <p:spPr>
          <a:xfrm>
            <a:off x="422948" y="5100650"/>
            <a:ext cx="3571637" cy="419667"/>
          </a:xfrm>
          <a:prstGeom prst="rect">
            <a:avLst/>
          </a:prstGeom>
          <a:noFill/>
        </p:spPr>
      </p:pic>
      <p:sp>
        <p:nvSpPr>
          <p:cNvPr id="7" name="Subtitle 5">
            <a:extLst>
              <a:ext uri="{FF2B5EF4-FFF2-40B4-BE49-F238E27FC236}">
                <a16:creationId xmlns:a16="http://schemas.microsoft.com/office/drawing/2014/main" id="{CA475D02-DD92-4ED4-9E92-8AC3BA8E139D}"/>
              </a:ext>
            </a:extLst>
          </p:cNvPr>
          <p:cNvSpPr>
            <a:spLocks noGrp="1"/>
          </p:cNvSpPr>
          <p:nvPr>
            <p:ph type="subTitle" idx="1"/>
          </p:nvPr>
        </p:nvSpPr>
        <p:spPr>
          <a:xfrm>
            <a:off x="4147127" y="507283"/>
            <a:ext cx="7206673" cy="5669679"/>
          </a:xfrm>
        </p:spPr>
        <p:txBody>
          <a:bodyPr vert="horz" lIns="91440" tIns="45720" rIns="91440" bIns="45720" rtlCol="0">
            <a:normAutofit/>
          </a:bodyPr>
          <a:lstStyle/>
          <a:p>
            <a:pPr>
              <a:spcBef>
                <a:spcPts val="0"/>
              </a:spcBef>
              <a:spcAft>
                <a:spcPts val="600"/>
              </a:spcAft>
            </a:pPr>
            <a:r>
              <a:rPr lang="en-US" sz="2000" b="1" dirty="0"/>
              <a:t>Transition and Data Transfer session</a:t>
            </a:r>
          </a:p>
          <a:p>
            <a:pPr>
              <a:spcBef>
                <a:spcPts val="0"/>
              </a:spcBef>
              <a:spcAft>
                <a:spcPts val="600"/>
              </a:spcAft>
            </a:pPr>
            <a:r>
              <a:rPr lang="en-US" sz="2000" b="1" dirty="0"/>
              <a:t>9</a:t>
            </a:r>
            <a:r>
              <a:rPr lang="en-US" sz="2000" b="1" baseline="30000" dirty="0"/>
              <a:t>th</a:t>
            </a:r>
            <a:r>
              <a:rPr lang="en-US" sz="2000" b="1" dirty="0"/>
              <a:t> March 2023</a:t>
            </a:r>
          </a:p>
          <a:p>
            <a:pPr algn="l">
              <a:spcBef>
                <a:spcPts val="0"/>
              </a:spcBef>
              <a:spcAft>
                <a:spcPts val="600"/>
              </a:spcAft>
            </a:pPr>
            <a:r>
              <a:rPr lang="en-US" sz="2800" dirty="0">
                <a:latin typeface="Arial" panose="020B0604020202020204" pitchFamily="34" charset="0"/>
                <a:cs typeface="Arial" panose="020B0604020202020204" pitchFamily="34" charset="0"/>
              </a:rPr>
              <a:t>Aims of the session</a:t>
            </a:r>
          </a:p>
          <a:p>
            <a:pPr algn="l">
              <a:spcBef>
                <a:spcPts val="0"/>
              </a:spcBef>
              <a:spcAft>
                <a:spcPts val="600"/>
              </a:spcAft>
            </a:pPr>
            <a:endParaRPr lang="en-US" sz="2800" dirty="0">
              <a:latin typeface="Arial" panose="020B0604020202020204" pitchFamily="34" charset="0"/>
              <a:cs typeface="Arial" panose="020B0604020202020204" pitchFamily="34" charset="0"/>
            </a:endParaRPr>
          </a:p>
          <a:p>
            <a:pPr marL="457200" indent="-228600" algn="l">
              <a:spcBef>
                <a:spcPts val="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To ensure that all teachers are clear about the Year 6 Spanish data which will be transferred to receiving secondary schools</a:t>
            </a:r>
          </a:p>
          <a:p>
            <a:pPr marL="228600" algn="l">
              <a:spcBef>
                <a:spcPts val="0"/>
              </a:spcBef>
              <a:spcAft>
                <a:spcPts val="600"/>
              </a:spcAft>
            </a:pPr>
            <a:endParaRPr lang="en-US" dirty="0">
              <a:latin typeface="Arial" panose="020B0604020202020204" pitchFamily="34" charset="0"/>
              <a:cs typeface="Arial" panose="020B0604020202020204" pitchFamily="34" charset="0"/>
            </a:endParaRPr>
          </a:p>
          <a:p>
            <a:pPr marL="457200" indent="-228600" algn="l">
              <a:spcBef>
                <a:spcPts val="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To discuss the Transition Toolkit which every secondary MFL Dept will receive</a:t>
            </a:r>
          </a:p>
          <a:p>
            <a:pPr marL="228600" algn="l">
              <a:spcBef>
                <a:spcPts val="0"/>
              </a:spcBef>
              <a:spcAft>
                <a:spcPts val="600"/>
              </a:spcAft>
            </a:pPr>
            <a:endParaRPr lang="en-US" dirty="0">
              <a:latin typeface="Arial" panose="020B0604020202020204" pitchFamily="34" charset="0"/>
              <a:cs typeface="Arial" panose="020B0604020202020204" pitchFamily="34" charset="0"/>
            </a:endParaRPr>
          </a:p>
          <a:p>
            <a:pPr marL="457200" indent="-228600" algn="l">
              <a:spcBef>
                <a:spcPts val="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To explore how secondary colleagues can build on the new Year 6 Unit 22 and agree on transition activities</a:t>
            </a:r>
          </a:p>
        </p:txBody>
      </p:sp>
    </p:spTree>
    <p:extLst>
      <p:ext uri="{BB962C8B-B14F-4D97-AF65-F5344CB8AC3E}">
        <p14:creationId xmlns:p14="http://schemas.microsoft.com/office/powerpoint/2010/main" val="4107347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27E7DA6F-4CE3-A553-30E1-DC7E1ED844CC}"/>
              </a:ext>
            </a:extLst>
          </p:cNvPr>
          <p:cNvPicPr/>
          <p:nvPr/>
        </p:nvPicPr>
        <p:blipFill>
          <a:blip r:embed="rId2" cstate="hqprint">
            <a:extLst>
              <a:ext uri="{28A0092B-C50C-407E-A947-70E740481C1C}">
                <a14:useLocalDpi xmlns:a14="http://schemas.microsoft.com/office/drawing/2010/main" val="0"/>
              </a:ext>
            </a:extLst>
          </a:blip>
          <a:stretch>
            <a:fillRect/>
          </a:stretch>
        </p:blipFill>
        <p:spPr>
          <a:xfrm>
            <a:off x="447675" y="1614195"/>
            <a:ext cx="1448772" cy="1553547"/>
          </a:xfrm>
          <a:prstGeom prst="rect">
            <a:avLst/>
          </a:prstGeom>
        </p:spPr>
      </p:pic>
      <p:sp>
        <p:nvSpPr>
          <p:cNvPr id="10" name="Rectangle: Rounded Corners 9">
            <a:extLst>
              <a:ext uri="{FF2B5EF4-FFF2-40B4-BE49-F238E27FC236}">
                <a16:creationId xmlns:a16="http://schemas.microsoft.com/office/drawing/2014/main" id="{35B64493-3F5D-BA27-FEEE-4D9FAFBD76E3}"/>
              </a:ext>
            </a:extLst>
          </p:cNvPr>
          <p:cNvSpPr/>
          <p:nvPr/>
        </p:nvSpPr>
        <p:spPr>
          <a:xfrm>
            <a:off x="1426028" y="230933"/>
            <a:ext cx="9339943" cy="1287624"/>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Learning Outcomes - Pupils will be successful if they:</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Can follow the gist of the story when listening to it read aloud</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Can understand the story when reading the text, using their knowledge of cognates</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Can use the grammar and vocabulary in the story to produce their own sentences</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5FDDAFFD-0F2D-C7D8-EBC3-8995ABDAFC1D}"/>
              </a:ext>
            </a:extLst>
          </p:cNvPr>
          <p:cNvSpPr/>
          <p:nvPr/>
        </p:nvSpPr>
        <p:spPr>
          <a:xfrm>
            <a:off x="2489718" y="1690199"/>
            <a:ext cx="8276253" cy="151156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GB"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Skills – Pupils will develop the ability to:</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Listen attentively and follow the story of Raúl y las alas </a:t>
            </a:r>
            <a:r>
              <a:rPr lang="en-GB" sz="16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mágicas</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Work in pairs</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Understand cognates and near cognates to help in understanding a text</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Recall and apply previous learning</a:t>
            </a:r>
          </a:p>
          <a:p>
            <a:pPr marL="342900" lvl="0" indent="-342900">
              <a:buFont typeface="Symbol" panose="05050102010706020507" pitchFamily="18" charset="2"/>
              <a:buChar char=""/>
            </a:pPr>
            <a:endParaRPr lang="en-GB"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3D5B6C1F-C027-0952-CFE2-279976C17BCB}"/>
              </a:ext>
            </a:extLst>
          </p:cNvPr>
          <p:cNvSpPr/>
          <p:nvPr/>
        </p:nvSpPr>
        <p:spPr>
          <a:xfrm>
            <a:off x="930807" y="3343854"/>
            <a:ext cx="7184570" cy="1511560"/>
          </a:xfrm>
          <a:prstGeom prst="roundRect">
            <a:avLst/>
          </a:prstGeom>
          <a:solidFill>
            <a:srgbClr val="EEF79B"/>
          </a:solidFill>
          <a:ln>
            <a:solidFill>
              <a:srgbClr val="EEF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Grammar and Structures – Pupils will understand and use:</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Common verbs in the present tense 3</a:t>
            </a:r>
            <a:r>
              <a:rPr lang="en-GB" sz="1600" baseline="30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rd</a:t>
            </a:r>
            <a:r>
              <a:rPr lang="en-GB"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person singular and plural</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Extended sentences using the connectives y, </a:t>
            </a:r>
            <a:r>
              <a:rPr lang="en-GB" sz="16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pero</a:t>
            </a:r>
            <a:r>
              <a:rPr lang="en-GB"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and </a:t>
            </a:r>
            <a:r>
              <a:rPr lang="en-GB" sz="16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porque</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Correct agreements of nouns and adjectives</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Question words</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B2A39659-38BB-B291-07D6-E42CFA54102B}"/>
              </a:ext>
            </a:extLst>
          </p:cNvPr>
          <p:cNvSpPr/>
          <p:nvPr/>
        </p:nvSpPr>
        <p:spPr>
          <a:xfrm>
            <a:off x="8369930" y="3360959"/>
            <a:ext cx="2679070" cy="1497951"/>
          </a:xfrm>
          <a:prstGeom prst="round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Phonic focus – </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Pupils will be reintroduced to the key Spanish sounds</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endParaRPr lang="en-GB" b="1" dirty="0"/>
          </a:p>
        </p:txBody>
      </p:sp>
      <p:sp>
        <p:nvSpPr>
          <p:cNvPr id="14" name="Rectangle: Rounded Corners 13">
            <a:extLst>
              <a:ext uri="{FF2B5EF4-FFF2-40B4-BE49-F238E27FC236}">
                <a16:creationId xmlns:a16="http://schemas.microsoft.com/office/drawing/2014/main" id="{6D1F5B0A-751E-2D79-DA7B-9B1EF88E83F1}"/>
              </a:ext>
            </a:extLst>
          </p:cNvPr>
          <p:cNvSpPr/>
          <p:nvPr/>
        </p:nvSpPr>
        <p:spPr>
          <a:xfrm>
            <a:off x="349704" y="5064574"/>
            <a:ext cx="2140014" cy="1641026"/>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Core language – </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spcAft>
                <a:spcPts val="600"/>
              </a:spcAft>
              <a:buFont typeface="Symbol" panose="05050102010706020507" pitchFamily="18" charset="2"/>
              <a:buChar char=""/>
            </a:pPr>
            <a:r>
              <a:rPr lang="en-GB"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See the </a:t>
            </a:r>
            <a:r>
              <a:rPr lang="en-GB" sz="16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Glosario</a:t>
            </a:r>
            <a:r>
              <a:rPr lang="en-GB"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produced for this Unit</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829CE2F8-A17F-6E98-A74A-FAB615B79B75}"/>
              </a:ext>
            </a:extLst>
          </p:cNvPr>
          <p:cNvSpPr/>
          <p:nvPr/>
        </p:nvSpPr>
        <p:spPr>
          <a:xfrm>
            <a:off x="2597760" y="5064574"/>
            <a:ext cx="3850665" cy="1641026"/>
          </a:xfrm>
          <a:prstGeom prst="roundRect">
            <a:avLst/>
          </a:prstGeom>
          <a:solidFill>
            <a:srgbClr val="FBC9F5"/>
          </a:solidFill>
          <a:ln>
            <a:solidFill>
              <a:srgbClr val="FBC9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Intercultural understanding – Pupils will learn:</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spcAft>
                <a:spcPts val="600"/>
              </a:spcAft>
              <a:buFont typeface="Symbol" panose="05050102010706020507" pitchFamily="18" charset="2"/>
              <a:buChar char=""/>
            </a:pPr>
            <a:r>
              <a:rPr lang="en-GB"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That they can contribute to and write their own stories, designing characters which represent their friends and families</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19751FCA-F1E1-C9A4-959C-EB0DA9B8AE92}"/>
              </a:ext>
            </a:extLst>
          </p:cNvPr>
          <p:cNvSpPr/>
          <p:nvPr/>
        </p:nvSpPr>
        <p:spPr>
          <a:xfrm>
            <a:off x="6556467" y="5055050"/>
            <a:ext cx="5429250" cy="1641025"/>
          </a:xfrm>
          <a:prstGeom prst="roundRect">
            <a:avLst/>
          </a:prstGeom>
          <a:solidFill>
            <a:srgbClr val="FEE8E2"/>
          </a:solidFill>
          <a:ln>
            <a:solidFill>
              <a:srgbClr val="FEE8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Assessments – </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spcAft>
                <a:spcPts val="600"/>
              </a:spcAft>
              <a:buFont typeface="Symbol" panose="05050102010706020507" pitchFamily="18" charset="2"/>
              <a:buChar char=""/>
            </a:pPr>
            <a:r>
              <a:rPr lang="en-GB"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Using the Transition Toolkit designed by the Association of School and College Leaders </a:t>
            </a:r>
            <a:r>
              <a:rPr lang="en-GB" sz="1600" u="sng"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www.ascl.org.uk</a:t>
            </a:r>
            <a:r>
              <a:rPr lang="en-GB"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ensure that pupils have covered the main KS2 requirements and are ready to start their KS3 adventure in Spanish.</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948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A418A7D-0776-0008-435E-5515CDB36755}"/>
              </a:ext>
            </a:extLst>
          </p:cNvPr>
          <p:cNvSpPr txBox="1"/>
          <p:nvPr/>
        </p:nvSpPr>
        <p:spPr>
          <a:xfrm>
            <a:off x="1524001" y="6162538"/>
            <a:ext cx="9143999" cy="369332"/>
          </a:xfrm>
          <a:prstGeom prst="rect">
            <a:avLst/>
          </a:prstGeom>
          <a:solidFill>
            <a:srgbClr val="0070C0"/>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896CD181-3087-B638-829D-90FBB7724624}"/>
              </a:ext>
            </a:extLst>
          </p:cNvPr>
          <p:cNvSpPr txBox="1"/>
          <p:nvPr/>
        </p:nvSpPr>
        <p:spPr>
          <a:xfrm>
            <a:off x="1524000" y="6384607"/>
            <a:ext cx="9144000" cy="369332"/>
          </a:xfrm>
          <a:prstGeom prst="rect">
            <a:avLst/>
          </a:prstGeom>
          <a:solidFill>
            <a:schemeClr val="tx1"/>
          </a:solidFill>
        </p:spPr>
        <p:txBody>
          <a:bodyPr wrap="square" rtlCol="0">
            <a:spAutoFit/>
          </a:bodyPr>
          <a:lstStyle/>
          <a:p>
            <a:endParaRPr lang="en-GB" dirty="0"/>
          </a:p>
        </p:txBody>
      </p:sp>
      <p:sp>
        <p:nvSpPr>
          <p:cNvPr id="2" name="Title 1">
            <a:extLst>
              <a:ext uri="{FF2B5EF4-FFF2-40B4-BE49-F238E27FC236}">
                <a16:creationId xmlns:a16="http://schemas.microsoft.com/office/drawing/2014/main" id="{E2E2D4FA-370C-8269-CB22-8D705E3706BA}"/>
              </a:ext>
            </a:extLst>
          </p:cNvPr>
          <p:cNvSpPr txBox="1">
            <a:spLocks/>
          </p:cNvSpPr>
          <p:nvPr/>
        </p:nvSpPr>
        <p:spPr>
          <a:xfrm>
            <a:off x="3287689" y="148984"/>
            <a:ext cx="6228691" cy="545407"/>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sz="2800" b="1" kern="0" dirty="0">
                <a:latin typeface="+mn-lt"/>
                <a:cs typeface="Arial" panose="020B0604020202020204" pitchFamily="34" charset="0"/>
              </a:rPr>
              <a:t>Unit 22  </a:t>
            </a:r>
            <a:r>
              <a:rPr lang="en-GB" sz="2800" b="1" dirty="0">
                <a:latin typeface="+mn-lt"/>
                <a:cs typeface="Arial" panose="020B0604020202020204" pitchFamily="34" charset="0"/>
              </a:rPr>
              <a:t>-</a:t>
            </a:r>
            <a:r>
              <a:rPr lang="en-GB" sz="2800" b="1" kern="0" dirty="0">
                <a:latin typeface="+mn-lt"/>
                <a:cs typeface="Arial" panose="020B0604020202020204" pitchFamily="34" charset="0"/>
              </a:rPr>
              <a:t> </a:t>
            </a:r>
            <a:r>
              <a:rPr lang="en-US" sz="2800" b="1" kern="0" dirty="0">
                <a:latin typeface="+mn-lt"/>
                <a:ea typeface="Calibri" panose="020F0502020204030204" pitchFamily="34" charset="0"/>
                <a:cs typeface="Times New Roman" panose="02020603050405020304" pitchFamily="18" charset="0"/>
              </a:rPr>
              <a:t>Raúl y las alas </a:t>
            </a:r>
            <a:r>
              <a:rPr lang="en-US" sz="2800" b="1" kern="0" dirty="0" err="1">
                <a:latin typeface="+mn-lt"/>
                <a:ea typeface="Calibri" panose="020F0502020204030204" pitchFamily="34" charset="0"/>
                <a:cs typeface="Times New Roman" panose="02020603050405020304" pitchFamily="18" charset="0"/>
              </a:rPr>
              <a:t>mágicas</a:t>
            </a:r>
            <a:endParaRPr lang="en-GB" sz="2400" b="1" kern="0" dirty="0">
              <a:latin typeface="Arial" panose="020B0604020202020204" pitchFamily="34" charset="0"/>
              <a:cs typeface="Arial" panose="020B0604020202020204" pitchFamily="34" charset="0"/>
            </a:endParaRPr>
          </a:p>
        </p:txBody>
      </p:sp>
      <p:pic>
        <p:nvPicPr>
          <p:cNvPr id="3" name="Picture 2" descr="Diagram&#10;&#10;Description automatically generated">
            <a:extLst>
              <a:ext uri="{FF2B5EF4-FFF2-40B4-BE49-F238E27FC236}">
                <a16:creationId xmlns:a16="http://schemas.microsoft.com/office/drawing/2014/main" id="{967F996F-B41C-4745-8A35-ED159F0D1CB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901101" y="1057499"/>
            <a:ext cx="1921930" cy="1896802"/>
          </a:xfrm>
          <a:prstGeom prst="rect">
            <a:avLst/>
          </a:prstGeom>
        </p:spPr>
      </p:pic>
      <p:sp>
        <p:nvSpPr>
          <p:cNvPr id="5" name="TextBox 4">
            <a:extLst>
              <a:ext uri="{FF2B5EF4-FFF2-40B4-BE49-F238E27FC236}">
                <a16:creationId xmlns:a16="http://schemas.microsoft.com/office/drawing/2014/main" id="{DC84E7E6-4DCE-60D8-D6CA-0B7895A63557}"/>
              </a:ext>
            </a:extLst>
          </p:cNvPr>
          <p:cNvSpPr txBox="1"/>
          <p:nvPr/>
        </p:nvSpPr>
        <p:spPr>
          <a:xfrm>
            <a:off x="4029981" y="854711"/>
            <a:ext cx="5760640" cy="461665"/>
          </a:xfrm>
          <a:prstGeom prst="rect">
            <a:avLst/>
          </a:prstGeom>
          <a:noFill/>
        </p:spPr>
        <p:txBody>
          <a:bodyPr wrap="square" rtlCol="0">
            <a:spAutoFit/>
          </a:bodyPr>
          <a:lstStyle/>
          <a:p>
            <a:r>
              <a:rPr lang="en-GB" sz="1200" dirty="0"/>
              <a:t>Before reading the story, the teacher shows pupils the book cover and the vocabulary sheet and asks pupils to discuss what the book might be about.   </a:t>
            </a:r>
          </a:p>
        </p:txBody>
      </p:sp>
      <p:sp>
        <p:nvSpPr>
          <p:cNvPr id="17" name="Rectangle: Rounded Corners 16">
            <a:extLst>
              <a:ext uri="{FF2B5EF4-FFF2-40B4-BE49-F238E27FC236}">
                <a16:creationId xmlns:a16="http://schemas.microsoft.com/office/drawing/2014/main" id="{BDB3A139-122E-E221-E3CA-5A7B9C4863E2}"/>
              </a:ext>
            </a:extLst>
          </p:cNvPr>
          <p:cNvSpPr/>
          <p:nvPr/>
        </p:nvSpPr>
        <p:spPr>
          <a:xfrm>
            <a:off x="4029981" y="1639721"/>
            <a:ext cx="1496274" cy="73950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Arial" panose="020B0604020202020204" pitchFamily="34" charset="0"/>
                <a:cs typeface="Arial" panose="020B0604020202020204" pitchFamily="34" charset="0"/>
              </a:rPr>
              <a:t>Creo que</a:t>
            </a:r>
          </a:p>
          <a:p>
            <a:pPr algn="ctr"/>
            <a:r>
              <a:rPr lang="en-GB" sz="1200" dirty="0" err="1">
                <a:solidFill>
                  <a:schemeClr val="tx1"/>
                </a:solidFill>
                <a:latin typeface="Arial" panose="020B0604020202020204" pitchFamily="34" charset="0"/>
                <a:cs typeface="Arial" panose="020B0604020202020204" pitchFamily="34" charset="0"/>
              </a:rPr>
              <a:t>En</a:t>
            </a:r>
            <a:r>
              <a:rPr lang="en-GB" sz="1200" dirty="0">
                <a:solidFill>
                  <a:schemeClr val="tx1"/>
                </a:solidFill>
                <a:latin typeface="Arial" panose="020B0604020202020204" pitchFamily="34" charset="0"/>
                <a:cs typeface="Arial" panose="020B0604020202020204" pitchFamily="34" charset="0"/>
              </a:rPr>
              <a:t> mi </a:t>
            </a:r>
            <a:r>
              <a:rPr lang="en-GB" sz="1200" dirty="0" err="1">
                <a:solidFill>
                  <a:schemeClr val="tx1"/>
                </a:solidFill>
                <a:latin typeface="Arial" panose="020B0604020202020204" pitchFamily="34" charset="0"/>
                <a:cs typeface="Arial" panose="020B0604020202020204" pitchFamily="34" charset="0"/>
              </a:rPr>
              <a:t>opinión</a:t>
            </a:r>
            <a:endParaRPr lang="en-GB" sz="1200" dirty="0">
              <a:solidFill>
                <a:schemeClr val="tx1"/>
              </a:solidFill>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7DC6FB1F-4B7F-DC4D-F4FA-A10187FB2D22}"/>
              </a:ext>
            </a:extLst>
          </p:cNvPr>
          <p:cNvSpPr/>
          <p:nvPr/>
        </p:nvSpPr>
        <p:spPr>
          <a:xfrm>
            <a:off x="5678800" y="1618911"/>
            <a:ext cx="2013407" cy="73950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solidFill>
                  <a:schemeClr val="tx1"/>
                </a:solidFill>
                <a:latin typeface="Arial" panose="020B0604020202020204" pitchFamily="34" charset="0"/>
                <a:cs typeface="Arial" panose="020B0604020202020204" pitchFamily="34" charset="0"/>
              </a:rPr>
              <a:t>esta</a:t>
            </a:r>
            <a:r>
              <a:rPr lang="en-GB" sz="1200" dirty="0">
                <a:solidFill>
                  <a:schemeClr val="tx1"/>
                </a:solidFill>
                <a:latin typeface="Arial" panose="020B0604020202020204" pitchFamily="34" charset="0"/>
                <a:cs typeface="Arial" panose="020B0604020202020204" pitchFamily="34" charset="0"/>
              </a:rPr>
              <a:t> es </a:t>
            </a:r>
            <a:r>
              <a:rPr lang="en-GB" sz="1200" dirty="0" err="1">
                <a:solidFill>
                  <a:schemeClr val="tx1"/>
                </a:solidFill>
                <a:latin typeface="Arial" panose="020B0604020202020204" pitchFamily="34" charset="0"/>
                <a:cs typeface="Arial" panose="020B0604020202020204" pitchFamily="34" charset="0"/>
              </a:rPr>
              <a:t>una</a:t>
            </a:r>
            <a:r>
              <a:rPr lang="en-GB" sz="1200" dirty="0">
                <a:solidFill>
                  <a:schemeClr val="tx1"/>
                </a:solidFill>
                <a:latin typeface="Arial" panose="020B0604020202020204" pitchFamily="34" charset="0"/>
                <a:cs typeface="Arial" panose="020B0604020202020204" pitchFamily="34" charset="0"/>
              </a:rPr>
              <a:t> </a:t>
            </a:r>
            <a:r>
              <a:rPr lang="en-GB" sz="1200" dirty="0" err="1">
                <a:solidFill>
                  <a:schemeClr val="tx1"/>
                </a:solidFill>
                <a:latin typeface="Arial" panose="020B0604020202020204" pitchFamily="34" charset="0"/>
                <a:cs typeface="Arial" panose="020B0604020202020204" pitchFamily="34" charset="0"/>
              </a:rPr>
              <a:t>historia</a:t>
            </a:r>
            <a:r>
              <a:rPr lang="en-GB" sz="1200" dirty="0">
                <a:solidFill>
                  <a:schemeClr val="tx1"/>
                </a:solidFill>
                <a:latin typeface="Arial" panose="020B0604020202020204" pitchFamily="34" charset="0"/>
                <a:cs typeface="Arial" panose="020B0604020202020204" pitchFamily="34" charset="0"/>
              </a:rPr>
              <a:t> </a:t>
            </a:r>
            <a:r>
              <a:rPr lang="en-GB" sz="1200" dirty="0" err="1">
                <a:solidFill>
                  <a:schemeClr val="tx1"/>
                </a:solidFill>
                <a:latin typeface="Arial" panose="020B0604020202020204" pitchFamily="34" charset="0"/>
                <a:cs typeface="Arial" panose="020B0604020202020204" pitchFamily="34" charset="0"/>
              </a:rPr>
              <a:t>sobre</a:t>
            </a:r>
            <a:endParaRPr lang="en-GB" sz="1200" dirty="0">
              <a:solidFill>
                <a:schemeClr val="tx1"/>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0B1A54E7-9104-ED2A-0A9C-D4837EC3489F}"/>
              </a:ext>
            </a:extLst>
          </p:cNvPr>
          <p:cNvSpPr/>
          <p:nvPr/>
        </p:nvSpPr>
        <p:spPr>
          <a:xfrm>
            <a:off x="7772714" y="1476695"/>
            <a:ext cx="1456567" cy="102393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1200" dirty="0" err="1">
                <a:solidFill>
                  <a:schemeClr val="tx1"/>
                </a:solidFill>
                <a:latin typeface="Arial" panose="020B0604020202020204" pitchFamily="34" charset="0"/>
                <a:cs typeface="Arial" panose="020B0604020202020204" pitchFamily="34" charset="0"/>
              </a:rPr>
              <a:t>animales</a:t>
            </a:r>
            <a:endParaRPr lang="en-GB" sz="1200" dirty="0">
              <a:solidFill>
                <a:schemeClr val="tx1"/>
              </a:solidFill>
              <a:latin typeface="Arial" panose="020B0604020202020204" pitchFamily="34" charset="0"/>
              <a:cs typeface="Arial" panose="020B0604020202020204" pitchFamily="34" charset="0"/>
            </a:endParaRPr>
          </a:p>
          <a:p>
            <a:pPr algn="ctr">
              <a:lnSpc>
                <a:spcPct val="150000"/>
              </a:lnSpc>
            </a:pPr>
            <a:r>
              <a:rPr lang="en-GB" sz="1200" dirty="0" err="1">
                <a:solidFill>
                  <a:schemeClr val="tx1"/>
                </a:solidFill>
                <a:latin typeface="Arial" panose="020B0604020202020204" pitchFamily="34" charset="0"/>
                <a:cs typeface="Arial" panose="020B0604020202020204" pitchFamily="34" charset="0"/>
              </a:rPr>
              <a:t>una</a:t>
            </a:r>
            <a:r>
              <a:rPr lang="en-GB" sz="1200" dirty="0">
                <a:solidFill>
                  <a:schemeClr val="tx1"/>
                </a:solidFill>
                <a:latin typeface="Arial" panose="020B0604020202020204" pitchFamily="34" charset="0"/>
                <a:cs typeface="Arial" panose="020B0604020202020204" pitchFamily="34" charset="0"/>
              </a:rPr>
              <a:t> rata</a:t>
            </a:r>
          </a:p>
          <a:p>
            <a:pPr algn="ctr">
              <a:lnSpc>
                <a:spcPct val="150000"/>
              </a:lnSpc>
            </a:pPr>
            <a:r>
              <a:rPr lang="en-GB" sz="1200" dirty="0">
                <a:solidFill>
                  <a:schemeClr val="tx1"/>
                </a:solidFill>
                <a:latin typeface="Arial" panose="020B0604020202020204" pitchFamily="34" charset="0"/>
                <a:cs typeface="Arial" panose="020B0604020202020204" pitchFamily="34" charset="0"/>
              </a:rPr>
              <a:t>un </a:t>
            </a:r>
            <a:r>
              <a:rPr lang="en-GB" sz="1200" dirty="0" err="1">
                <a:solidFill>
                  <a:schemeClr val="tx1"/>
                </a:solidFill>
                <a:latin typeface="Arial" panose="020B0604020202020204" pitchFamily="34" charset="0"/>
                <a:cs typeface="Arial" panose="020B0604020202020204" pitchFamily="34" charset="0"/>
              </a:rPr>
              <a:t>pájaro</a:t>
            </a:r>
            <a:endParaRPr lang="en-GB" sz="1200" dirty="0">
              <a:solidFill>
                <a:schemeClr val="tx1"/>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EF2CFB89-A761-638E-78C4-674E45733075}"/>
              </a:ext>
            </a:extLst>
          </p:cNvPr>
          <p:cNvSpPr/>
          <p:nvPr/>
        </p:nvSpPr>
        <p:spPr>
          <a:xfrm>
            <a:off x="4099202" y="2513222"/>
            <a:ext cx="3481245" cy="126503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1200" i="1" dirty="0">
                <a:solidFill>
                  <a:schemeClr val="tx1"/>
                </a:solidFill>
                <a:latin typeface="Arial" panose="020B0604020202020204" pitchFamily="34" charset="0"/>
                <a:cs typeface="Arial" panose="020B0604020202020204" pitchFamily="34" charset="0"/>
              </a:rPr>
              <a:t>You might want to use these words to make your sentences more interesting!</a:t>
            </a:r>
          </a:p>
          <a:p>
            <a:pPr algn="ctr">
              <a:lnSpc>
                <a:spcPct val="150000"/>
              </a:lnSpc>
            </a:pPr>
            <a:r>
              <a:rPr lang="en-GB" sz="1200" dirty="0">
                <a:solidFill>
                  <a:schemeClr val="tx1"/>
                </a:solidFill>
                <a:latin typeface="Arial" panose="020B0604020202020204" pitchFamily="34" charset="0"/>
                <a:cs typeface="Arial" panose="020B0604020202020204" pitchFamily="34" charset="0"/>
              </a:rPr>
              <a:t>Y = and</a:t>
            </a:r>
          </a:p>
          <a:p>
            <a:pPr algn="ctr">
              <a:lnSpc>
                <a:spcPct val="150000"/>
              </a:lnSpc>
            </a:pPr>
            <a:r>
              <a:rPr lang="en-GB" sz="1200" dirty="0">
                <a:solidFill>
                  <a:schemeClr val="tx1"/>
                </a:solidFill>
                <a:latin typeface="Arial" panose="020B0604020202020204" pitchFamily="34" charset="0"/>
                <a:cs typeface="Arial" panose="020B0604020202020204" pitchFamily="34" charset="0"/>
              </a:rPr>
              <a:t>Con = with</a:t>
            </a:r>
          </a:p>
        </p:txBody>
      </p:sp>
      <p:sp>
        <p:nvSpPr>
          <p:cNvPr id="21" name="TextBox 20">
            <a:extLst>
              <a:ext uri="{FF2B5EF4-FFF2-40B4-BE49-F238E27FC236}">
                <a16:creationId xmlns:a16="http://schemas.microsoft.com/office/drawing/2014/main" id="{F5D58454-A69F-4AA6-8B15-B0E536F56A68}"/>
              </a:ext>
            </a:extLst>
          </p:cNvPr>
          <p:cNvSpPr txBox="1"/>
          <p:nvPr/>
        </p:nvSpPr>
        <p:spPr>
          <a:xfrm>
            <a:off x="1901101" y="4081894"/>
            <a:ext cx="8479518" cy="1754326"/>
          </a:xfrm>
          <a:prstGeom prst="rect">
            <a:avLst/>
          </a:prstGeom>
          <a:noFill/>
        </p:spPr>
        <p:txBody>
          <a:bodyPr wrap="square" rtlCol="0">
            <a:spAutoFit/>
          </a:bodyPr>
          <a:lstStyle/>
          <a:p>
            <a:r>
              <a:rPr lang="en-GB" sz="1200" dirty="0"/>
              <a:t>The teachers says “</a:t>
            </a:r>
            <a:r>
              <a:rPr lang="en-GB" sz="1200" dirty="0" err="1"/>
              <a:t>éste</a:t>
            </a:r>
            <a:r>
              <a:rPr lang="en-GB" sz="1200" dirty="0"/>
              <a:t> es Raúl. Raúl es </a:t>
            </a:r>
            <a:r>
              <a:rPr lang="en-GB" sz="1200" dirty="0" err="1"/>
              <a:t>el</a:t>
            </a:r>
            <a:r>
              <a:rPr lang="en-GB" sz="1200" dirty="0"/>
              <a:t> </a:t>
            </a:r>
            <a:r>
              <a:rPr lang="en-GB" sz="1200" dirty="0" err="1"/>
              <a:t>protagonista</a:t>
            </a:r>
            <a:r>
              <a:rPr lang="en-GB" sz="1200" dirty="0"/>
              <a:t> de </a:t>
            </a:r>
            <a:r>
              <a:rPr lang="en-GB" sz="1200" dirty="0" err="1"/>
              <a:t>esta</a:t>
            </a:r>
            <a:r>
              <a:rPr lang="en-GB" sz="1200" dirty="0"/>
              <a:t> </a:t>
            </a:r>
            <a:r>
              <a:rPr lang="en-GB" sz="1200" dirty="0" err="1"/>
              <a:t>historia</a:t>
            </a:r>
            <a:r>
              <a:rPr lang="en-GB" sz="1200" dirty="0"/>
              <a:t>” Ask pupils to discuss in pairs what they think “</a:t>
            </a:r>
            <a:r>
              <a:rPr lang="en-GB" sz="1200" dirty="0" err="1"/>
              <a:t>protagonista</a:t>
            </a:r>
            <a:r>
              <a:rPr lang="en-GB" sz="1200" dirty="0"/>
              <a:t>” means. Then ask questions to help pupils revise description adjectives to describe Raúl as a group. </a:t>
            </a:r>
          </a:p>
          <a:p>
            <a:endParaRPr lang="en-GB" sz="1200" dirty="0"/>
          </a:p>
          <a:p>
            <a:pPr marL="228600" indent="-228600">
              <a:buAutoNum type="arabicPeriod"/>
            </a:pPr>
            <a:r>
              <a:rPr lang="en-GB" sz="1200" dirty="0"/>
              <a:t>Raúl ¿es un </a:t>
            </a:r>
            <a:r>
              <a:rPr lang="en-GB" sz="1200" dirty="0" err="1"/>
              <a:t>pájaro</a:t>
            </a:r>
            <a:r>
              <a:rPr lang="en-GB" sz="1200" dirty="0"/>
              <a:t> o </a:t>
            </a:r>
            <a:r>
              <a:rPr lang="en-GB" sz="1200" dirty="0" err="1"/>
              <a:t>una</a:t>
            </a:r>
            <a:r>
              <a:rPr lang="en-GB" sz="1200" dirty="0"/>
              <a:t> rata?</a:t>
            </a:r>
          </a:p>
          <a:p>
            <a:pPr marL="228600" indent="-228600">
              <a:buAutoNum type="arabicPeriod"/>
            </a:pPr>
            <a:r>
              <a:rPr lang="en-GB" sz="1200" dirty="0"/>
              <a:t>Raúl ¿es </a:t>
            </a:r>
            <a:r>
              <a:rPr lang="en-GB" sz="1200" dirty="0" err="1"/>
              <a:t>grande</a:t>
            </a:r>
            <a:r>
              <a:rPr lang="en-GB" sz="1200" dirty="0"/>
              <a:t> o </a:t>
            </a:r>
            <a:r>
              <a:rPr lang="en-GB" sz="1200" dirty="0" err="1"/>
              <a:t>pequeño</a:t>
            </a:r>
            <a:r>
              <a:rPr lang="en-GB" sz="1200" dirty="0"/>
              <a:t>? (using hands to show big and small to help pupils understand)</a:t>
            </a:r>
          </a:p>
          <a:p>
            <a:pPr marL="228600" indent="-228600">
              <a:buAutoNum type="arabicPeriod"/>
            </a:pPr>
            <a:r>
              <a:rPr lang="en-GB" sz="1200" dirty="0"/>
              <a:t>Raúl ¿es </a:t>
            </a:r>
            <a:r>
              <a:rPr lang="en-GB" sz="1200" dirty="0" err="1"/>
              <a:t>gordo</a:t>
            </a:r>
            <a:r>
              <a:rPr lang="en-GB" sz="1200" dirty="0"/>
              <a:t> o </a:t>
            </a:r>
            <a:r>
              <a:rPr lang="en-GB" sz="1200" dirty="0" err="1"/>
              <a:t>delgado</a:t>
            </a:r>
            <a:r>
              <a:rPr lang="en-GB" sz="1200" dirty="0"/>
              <a:t>? (using body language to help pupils understand)</a:t>
            </a:r>
          </a:p>
          <a:p>
            <a:pPr marL="228600" indent="-228600">
              <a:buAutoNum type="arabicPeriod"/>
            </a:pPr>
            <a:r>
              <a:rPr lang="en-GB" sz="1200" dirty="0"/>
              <a:t>Raúl ¿</a:t>
            </a:r>
            <a:r>
              <a:rPr lang="en-GB" sz="1200" dirty="0" err="1"/>
              <a:t>tiene</a:t>
            </a:r>
            <a:r>
              <a:rPr lang="en-GB" sz="1200" dirty="0"/>
              <a:t> </a:t>
            </a:r>
            <a:r>
              <a:rPr lang="en-GB" sz="1200" dirty="0" err="1"/>
              <a:t>una</a:t>
            </a:r>
            <a:r>
              <a:rPr lang="en-GB" sz="1200" dirty="0"/>
              <a:t> cola </a:t>
            </a:r>
            <a:r>
              <a:rPr lang="en-GB" sz="1200" dirty="0" err="1"/>
              <a:t>larga</a:t>
            </a:r>
            <a:r>
              <a:rPr lang="en-GB" sz="1200" dirty="0"/>
              <a:t> o </a:t>
            </a:r>
            <a:r>
              <a:rPr lang="en-GB" sz="1200" dirty="0" err="1"/>
              <a:t>corta</a:t>
            </a:r>
            <a:r>
              <a:rPr lang="en-GB" sz="1200" dirty="0"/>
              <a:t>? (pointing at the tail to help pupils understand)</a:t>
            </a:r>
          </a:p>
          <a:p>
            <a:pPr marL="228600" indent="-228600">
              <a:buAutoNum type="arabicPeriod"/>
            </a:pPr>
            <a:r>
              <a:rPr lang="en-GB" sz="1200" dirty="0"/>
              <a:t>Las </a:t>
            </a:r>
            <a:r>
              <a:rPr lang="en-GB" sz="1200" dirty="0" err="1"/>
              <a:t>ratas</a:t>
            </a:r>
            <a:r>
              <a:rPr lang="en-GB" sz="1200" dirty="0"/>
              <a:t> ¿</a:t>
            </a:r>
            <a:r>
              <a:rPr lang="en-GB" sz="1200" dirty="0" err="1"/>
              <a:t>tienen</a:t>
            </a:r>
            <a:r>
              <a:rPr lang="en-GB" sz="1200" dirty="0"/>
              <a:t> alas? (pointing at the wings to help pupils understand)</a:t>
            </a:r>
          </a:p>
          <a:p>
            <a:pPr marL="228600" indent="-228600">
              <a:buAutoNum type="arabicPeriod"/>
            </a:pPr>
            <a:r>
              <a:rPr lang="en-GB" sz="1200" dirty="0"/>
              <a:t>Raúl ¿</a:t>
            </a:r>
            <a:r>
              <a:rPr lang="en-GB" sz="1200" dirty="0" err="1"/>
              <a:t>tiene</a:t>
            </a:r>
            <a:r>
              <a:rPr lang="en-GB" sz="1200" dirty="0"/>
              <a:t> alas o no </a:t>
            </a:r>
            <a:r>
              <a:rPr lang="en-GB" sz="1200" dirty="0" err="1"/>
              <a:t>tiene</a:t>
            </a:r>
            <a:r>
              <a:rPr lang="en-GB" sz="1200" dirty="0"/>
              <a:t> alas?</a:t>
            </a:r>
          </a:p>
        </p:txBody>
      </p:sp>
      <p:pic>
        <p:nvPicPr>
          <p:cNvPr id="4" name="Recorded Sound">
            <a:hlinkClick r:id="" action="ppaction://media"/>
            <a:extLst>
              <a:ext uri="{FF2B5EF4-FFF2-40B4-BE49-F238E27FC236}">
                <a16:creationId xmlns:a16="http://schemas.microsoft.com/office/drawing/2014/main" id="{BB271D8D-5580-84BA-C3F6-C8ABE0C068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62253" y="5453107"/>
            <a:ext cx="487363" cy="487363"/>
          </a:xfrm>
          <a:prstGeom prst="rect">
            <a:avLst/>
          </a:prstGeom>
        </p:spPr>
      </p:pic>
      <p:sp>
        <p:nvSpPr>
          <p:cNvPr id="6" name="Rectangle: Rounded Corners 5">
            <a:extLst>
              <a:ext uri="{FF2B5EF4-FFF2-40B4-BE49-F238E27FC236}">
                <a16:creationId xmlns:a16="http://schemas.microsoft.com/office/drawing/2014/main" id="{C1B72010-C42B-01D2-3580-8312F2BEB29B}"/>
              </a:ext>
            </a:extLst>
          </p:cNvPr>
          <p:cNvSpPr/>
          <p:nvPr/>
        </p:nvSpPr>
        <p:spPr>
          <a:xfrm>
            <a:off x="10417586" y="326130"/>
            <a:ext cx="1279071" cy="87589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Lesson 1</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288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A418A7D-0776-0008-435E-5515CDB36755}"/>
              </a:ext>
            </a:extLst>
          </p:cNvPr>
          <p:cNvSpPr txBox="1"/>
          <p:nvPr/>
        </p:nvSpPr>
        <p:spPr>
          <a:xfrm>
            <a:off x="1524001" y="6162538"/>
            <a:ext cx="9143999" cy="369332"/>
          </a:xfrm>
          <a:prstGeom prst="rect">
            <a:avLst/>
          </a:prstGeom>
          <a:solidFill>
            <a:srgbClr val="0070C0"/>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896CD181-3087-B638-829D-90FBB7724624}"/>
              </a:ext>
            </a:extLst>
          </p:cNvPr>
          <p:cNvSpPr txBox="1"/>
          <p:nvPr/>
        </p:nvSpPr>
        <p:spPr>
          <a:xfrm>
            <a:off x="1524000" y="6384607"/>
            <a:ext cx="9144000" cy="369332"/>
          </a:xfrm>
          <a:prstGeom prst="rect">
            <a:avLst/>
          </a:prstGeom>
          <a:solidFill>
            <a:schemeClr val="tx1"/>
          </a:solidFill>
        </p:spPr>
        <p:txBody>
          <a:bodyPr wrap="square" rtlCol="0">
            <a:spAutoFit/>
          </a:bodyPr>
          <a:lstStyle/>
          <a:p>
            <a:endParaRPr lang="en-GB" dirty="0"/>
          </a:p>
        </p:txBody>
      </p:sp>
      <p:sp>
        <p:nvSpPr>
          <p:cNvPr id="6" name="Content Placeholder 4">
            <a:extLst>
              <a:ext uri="{FF2B5EF4-FFF2-40B4-BE49-F238E27FC236}">
                <a16:creationId xmlns:a16="http://schemas.microsoft.com/office/drawing/2014/main" id="{B5BE4AC0-923C-CCCA-AF52-BE7105D6B7CA}"/>
              </a:ext>
            </a:extLst>
          </p:cNvPr>
          <p:cNvSpPr txBox="1">
            <a:spLocks/>
          </p:cNvSpPr>
          <p:nvPr/>
        </p:nvSpPr>
        <p:spPr>
          <a:xfrm>
            <a:off x="2862066" y="1844824"/>
            <a:ext cx="6474294" cy="3960440"/>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GB" sz="2400" kern="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BC47219-6D89-97D7-C09B-7CEC51405314}"/>
              </a:ext>
            </a:extLst>
          </p:cNvPr>
          <p:cNvSpPr txBox="1">
            <a:spLocks/>
          </p:cNvSpPr>
          <p:nvPr/>
        </p:nvSpPr>
        <p:spPr>
          <a:xfrm>
            <a:off x="3287688" y="87235"/>
            <a:ext cx="6336704" cy="65193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sz="2800" b="1" kern="0" dirty="0">
                <a:latin typeface="+mn-lt"/>
                <a:cs typeface="Arial" panose="020B0604020202020204" pitchFamily="34" charset="0"/>
              </a:rPr>
              <a:t>Unit 22 </a:t>
            </a:r>
            <a:r>
              <a:rPr lang="en-GB" sz="2800" b="1" dirty="0">
                <a:latin typeface="+mn-lt"/>
                <a:cs typeface="Arial" panose="020B0604020202020204" pitchFamily="34" charset="0"/>
              </a:rPr>
              <a:t>-</a:t>
            </a:r>
            <a:r>
              <a:rPr lang="en-GB" sz="2800" b="1" kern="0" dirty="0">
                <a:latin typeface="+mn-lt"/>
                <a:cs typeface="Arial" panose="020B0604020202020204" pitchFamily="34" charset="0"/>
              </a:rPr>
              <a:t> </a:t>
            </a:r>
            <a:r>
              <a:rPr lang="en-US" sz="2800" b="1" kern="0" dirty="0">
                <a:latin typeface="+mn-lt"/>
                <a:ea typeface="Calibri" panose="020F0502020204030204" pitchFamily="34" charset="0"/>
                <a:cs typeface="Times New Roman" panose="02020603050405020304" pitchFamily="18" charset="0"/>
              </a:rPr>
              <a:t>Raúl y las alas </a:t>
            </a:r>
            <a:r>
              <a:rPr lang="en-US" sz="2800" b="1" kern="0" dirty="0" err="1">
                <a:latin typeface="+mn-lt"/>
                <a:ea typeface="Calibri" panose="020F0502020204030204" pitchFamily="34" charset="0"/>
                <a:cs typeface="Times New Roman" panose="02020603050405020304" pitchFamily="18" charset="0"/>
              </a:rPr>
              <a:t>mágicas</a:t>
            </a:r>
            <a:endParaRPr lang="en-GB" sz="2400" b="1" kern="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7FC9076-882F-40BA-B37F-C72BD41970E6}"/>
              </a:ext>
            </a:extLst>
          </p:cNvPr>
          <p:cNvSpPr>
            <a:spLocks noChangeArrowheads="1"/>
          </p:cNvSpPr>
          <p:nvPr/>
        </p:nvSpPr>
        <p:spPr bwMode="auto">
          <a:xfrm>
            <a:off x="5058093" y="739165"/>
            <a:ext cx="21916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algn="ctr"/>
            <a:r>
              <a:rPr lang="en-GB" altLang="en-US" b="1" u="sng" dirty="0">
                <a:latin typeface="Arial" panose="020B0604020202020204" pitchFamily="34" charset="0"/>
                <a:ea typeface="Calibri" panose="020F0502020204030204" pitchFamily="34" charset="0"/>
                <a:cs typeface="Arial" panose="020B0604020202020204" pitchFamily="34" charset="0"/>
              </a:rPr>
              <a:t>Capítulo 1: Raúl</a:t>
            </a:r>
            <a:endParaRPr lang="en-GB" alt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B5BE4A4-F4DF-4411-ACF7-B6351D891FFB}"/>
              </a:ext>
            </a:extLst>
          </p:cNvPr>
          <p:cNvSpPr>
            <a:spLocks noChangeArrowheads="1"/>
          </p:cNvSpPr>
          <p:nvPr/>
        </p:nvSpPr>
        <p:spPr bwMode="auto">
          <a:xfrm>
            <a:off x="2069979" y="3106565"/>
            <a:ext cx="3813941" cy="2462213"/>
          </a:xfrm>
          <a:prstGeom prst="rect">
            <a:avLst/>
          </a:prstGeom>
          <a:noFill/>
          <a:ln w="28575"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en-GB" altLang="en-US" sz="1400" dirty="0">
              <a:latin typeface="+mn-lt"/>
            </a:endParaRPr>
          </a:p>
          <a:p>
            <a:r>
              <a:rPr lang="en-GB" altLang="en-US" sz="1400" dirty="0">
                <a:solidFill>
                  <a:srgbClr val="000000"/>
                </a:solidFill>
                <a:latin typeface="+mn-lt"/>
                <a:ea typeface="Times New Roman" panose="02020603050405020304" pitchFamily="18" charset="0"/>
                <a:cs typeface="Arial" panose="020B0604020202020204" pitchFamily="34" charset="0"/>
              </a:rPr>
              <a:t>Raúl es una rata. Raúl es de Hackney. Hackney </a:t>
            </a:r>
            <a:r>
              <a:rPr lang="en-GB" altLang="en-US" sz="1400" dirty="0" err="1">
                <a:solidFill>
                  <a:srgbClr val="000000"/>
                </a:solidFill>
                <a:latin typeface="+mn-lt"/>
                <a:ea typeface="Times New Roman" panose="02020603050405020304" pitchFamily="18" charset="0"/>
                <a:cs typeface="Arial" panose="020B0604020202020204" pitchFamily="34" charset="0"/>
              </a:rPr>
              <a:t>está</a:t>
            </a:r>
            <a:r>
              <a:rPr lang="en-GB" altLang="en-US" sz="1400" dirty="0">
                <a:solidFill>
                  <a:srgbClr val="000000"/>
                </a:solidFill>
                <a:latin typeface="+mn-lt"/>
                <a:ea typeface="Times New Roman" panose="02020603050405020304" pitchFamily="18" charset="0"/>
                <a:cs typeface="Arial" panose="020B0604020202020204" pitchFamily="34" charset="0"/>
              </a:rPr>
              <a:t> </a:t>
            </a:r>
            <a:r>
              <a:rPr lang="en-GB" altLang="en-US" sz="1400" dirty="0" err="1">
                <a:solidFill>
                  <a:srgbClr val="000000"/>
                </a:solidFill>
                <a:latin typeface="+mn-lt"/>
                <a:ea typeface="Times New Roman" panose="02020603050405020304" pitchFamily="18" charset="0"/>
                <a:cs typeface="Arial" panose="020B0604020202020204" pitchFamily="34" charset="0"/>
              </a:rPr>
              <a:t>en</a:t>
            </a:r>
            <a:r>
              <a:rPr lang="en-GB" altLang="en-US" sz="1400" dirty="0">
                <a:solidFill>
                  <a:srgbClr val="000000"/>
                </a:solidFill>
                <a:latin typeface="+mn-lt"/>
                <a:ea typeface="Times New Roman" panose="02020603050405020304" pitchFamily="18" charset="0"/>
                <a:cs typeface="Arial" panose="020B0604020202020204" pitchFamily="34" charset="0"/>
              </a:rPr>
              <a:t> </a:t>
            </a:r>
            <a:r>
              <a:rPr lang="en-GB" altLang="en-US" sz="1400" dirty="0" err="1">
                <a:solidFill>
                  <a:srgbClr val="000000"/>
                </a:solidFill>
                <a:latin typeface="+mn-lt"/>
                <a:ea typeface="Times New Roman" panose="02020603050405020304" pitchFamily="18" charset="0"/>
                <a:cs typeface="Arial" panose="020B0604020202020204" pitchFamily="34" charset="0"/>
              </a:rPr>
              <a:t>el</a:t>
            </a:r>
            <a:r>
              <a:rPr lang="en-GB" altLang="en-US" sz="1400" dirty="0">
                <a:solidFill>
                  <a:srgbClr val="000000"/>
                </a:solidFill>
                <a:latin typeface="+mn-lt"/>
                <a:ea typeface="Times New Roman" panose="02020603050405020304" pitchFamily="18" charset="0"/>
                <a:cs typeface="Arial" panose="020B0604020202020204" pitchFamily="34" charset="0"/>
              </a:rPr>
              <a:t> </a:t>
            </a:r>
            <a:r>
              <a:rPr lang="en-GB" altLang="en-US" sz="1400" dirty="0" err="1">
                <a:solidFill>
                  <a:srgbClr val="000000"/>
                </a:solidFill>
                <a:latin typeface="+mn-lt"/>
                <a:ea typeface="Times New Roman" panose="02020603050405020304" pitchFamily="18" charset="0"/>
                <a:cs typeface="Arial" panose="020B0604020202020204" pitchFamily="34" charset="0"/>
              </a:rPr>
              <a:t>este</a:t>
            </a:r>
            <a:r>
              <a:rPr lang="en-GB" altLang="en-US" sz="1400" dirty="0">
                <a:solidFill>
                  <a:srgbClr val="000000"/>
                </a:solidFill>
                <a:latin typeface="+mn-lt"/>
                <a:ea typeface="Times New Roman" panose="02020603050405020304" pitchFamily="18" charset="0"/>
                <a:cs typeface="Arial" panose="020B0604020202020204" pitchFamily="34" charset="0"/>
              </a:rPr>
              <a:t> de </a:t>
            </a:r>
            <a:r>
              <a:rPr lang="en-GB" altLang="en-US" sz="1400" dirty="0" err="1">
                <a:solidFill>
                  <a:srgbClr val="000000"/>
                </a:solidFill>
                <a:latin typeface="+mn-lt"/>
                <a:ea typeface="Times New Roman" panose="02020603050405020304" pitchFamily="18" charset="0"/>
                <a:cs typeface="Arial" panose="020B0604020202020204" pitchFamily="34" charset="0"/>
              </a:rPr>
              <a:t>Londres</a:t>
            </a:r>
            <a:r>
              <a:rPr lang="en-GB" altLang="en-US" sz="1400" dirty="0">
                <a:solidFill>
                  <a:srgbClr val="000000"/>
                </a:solidFill>
                <a:latin typeface="+mn-lt"/>
                <a:ea typeface="Times New Roman" panose="02020603050405020304" pitchFamily="18" charset="0"/>
                <a:cs typeface="Arial" panose="020B0604020202020204" pitchFamily="34" charset="0"/>
              </a:rPr>
              <a:t>.</a:t>
            </a:r>
          </a:p>
          <a:p>
            <a:endParaRPr lang="en-GB" altLang="en-US" sz="1400" dirty="0">
              <a:latin typeface="+mn-lt"/>
              <a:cs typeface="Arial" panose="020B0604020202020204" pitchFamily="34" charset="0"/>
            </a:endParaRPr>
          </a:p>
          <a:p>
            <a:r>
              <a:rPr lang="en-GB" altLang="en-US" sz="1400" dirty="0">
                <a:solidFill>
                  <a:srgbClr val="000000"/>
                </a:solidFill>
                <a:latin typeface="+mn-lt"/>
                <a:ea typeface="Times New Roman" panose="02020603050405020304" pitchFamily="18" charset="0"/>
                <a:cs typeface="Arial" panose="020B0604020202020204" pitchFamily="34" charset="0"/>
              </a:rPr>
              <a:t>Hackney es </a:t>
            </a:r>
            <a:r>
              <a:rPr lang="en-GB" altLang="en-US" sz="1400" dirty="0" err="1">
                <a:solidFill>
                  <a:srgbClr val="000000"/>
                </a:solidFill>
                <a:latin typeface="+mn-lt"/>
                <a:ea typeface="Times New Roman" panose="02020603050405020304" pitchFamily="18" charset="0"/>
                <a:cs typeface="Arial" panose="020B0604020202020204" pitchFamily="34" charset="0"/>
              </a:rPr>
              <a:t>muy</a:t>
            </a:r>
            <a:r>
              <a:rPr lang="en-GB" altLang="en-US" sz="1400" dirty="0">
                <a:solidFill>
                  <a:srgbClr val="000000"/>
                </a:solidFill>
                <a:latin typeface="+mn-lt"/>
                <a:ea typeface="Times New Roman" panose="02020603050405020304" pitchFamily="18" charset="0"/>
                <a:cs typeface="Arial" panose="020B0604020202020204" pitchFamily="34" charset="0"/>
              </a:rPr>
              <a:t> </a:t>
            </a:r>
            <a:r>
              <a:rPr lang="en-GB" altLang="en-US" sz="1400" dirty="0" err="1">
                <a:solidFill>
                  <a:srgbClr val="000000"/>
                </a:solidFill>
                <a:latin typeface="+mn-lt"/>
                <a:ea typeface="Times New Roman" panose="02020603050405020304" pitchFamily="18" charset="0"/>
                <a:cs typeface="Arial" panose="020B0604020202020204" pitchFamily="34" charset="0"/>
              </a:rPr>
              <a:t>diverso</a:t>
            </a:r>
            <a:r>
              <a:rPr lang="en-GB" altLang="en-US" sz="1400" dirty="0">
                <a:solidFill>
                  <a:srgbClr val="000000"/>
                </a:solidFill>
                <a:latin typeface="+mn-lt"/>
                <a:ea typeface="Times New Roman" panose="02020603050405020304" pitchFamily="18" charset="0"/>
                <a:cs typeface="Arial" panose="020B0604020202020204" pitchFamily="34" charset="0"/>
              </a:rPr>
              <a:t>. Tiene </a:t>
            </a:r>
            <a:r>
              <a:rPr lang="en-GB" altLang="en-US" sz="1400" dirty="0" err="1">
                <a:solidFill>
                  <a:srgbClr val="000000"/>
                </a:solidFill>
                <a:latin typeface="+mn-lt"/>
                <a:ea typeface="Times New Roman" panose="02020603050405020304" pitchFamily="18" charset="0"/>
                <a:cs typeface="Arial" panose="020B0604020202020204" pitchFamily="34" charset="0"/>
              </a:rPr>
              <a:t>muchas</a:t>
            </a:r>
            <a:r>
              <a:rPr lang="en-GB" altLang="en-US" sz="1400" dirty="0">
                <a:solidFill>
                  <a:srgbClr val="000000"/>
                </a:solidFill>
                <a:latin typeface="+mn-lt"/>
                <a:ea typeface="Times New Roman" panose="02020603050405020304" pitchFamily="18" charset="0"/>
                <a:cs typeface="Arial" panose="020B0604020202020204" pitchFamily="34" charset="0"/>
              </a:rPr>
              <a:t> </a:t>
            </a:r>
            <a:r>
              <a:rPr lang="en-GB" altLang="en-US" sz="1400" dirty="0" err="1">
                <a:solidFill>
                  <a:srgbClr val="000000"/>
                </a:solidFill>
                <a:latin typeface="+mn-lt"/>
                <a:ea typeface="Times New Roman" panose="02020603050405020304" pitchFamily="18" charset="0"/>
                <a:cs typeface="Arial" panose="020B0604020202020204" pitchFamily="34" charset="0"/>
              </a:rPr>
              <a:t>comunidades</a:t>
            </a:r>
            <a:r>
              <a:rPr lang="en-GB" altLang="en-US" sz="1400" dirty="0">
                <a:solidFill>
                  <a:srgbClr val="000000"/>
                </a:solidFill>
                <a:latin typeface="+mn-lt"/>
                <a:ea typeface="Times New Roman" panose="02020603050405020304" pitchFamily="18" charset="0"/>
                <a:cs typeface="Arial" panose="020B0604020202020204" pitchFamily="34" charset="0"/>
              </a:rPr>
              <a:t> </a:t>
            </a:r>
            <a:r>
              <a:rPr lang="en-GB" altLang="en-US" sz="1400" dirty="0" err="1">
                <a:solidFill>
                  <a:srgbClr val="000000"/>
                </a:solidFill>
                <a:latin typeface="+mn-lt"/>
                <a:ea typeface="Times New Roman" panose="02020603050405020304" pitchFamily="18" charset="0"/>
                <a:cs typeface="Arial" panose="020B0604020202020204" pitchFamily="34" charset="0"/>
              </a:rPr>
              <a:t>diversas</a:t>
            </a:r>
            <a:r>
              <a:rPr lang="en-GB" altLang="en-US" sz="1400" dirty="0">
                <a:solidFill>
                  <a:srgbClr val="000000"/>
                </a:solidFill>
                <a:latin typeface="+mn-lt"/>
                <a:ea typeface="Times New Roman" panose="02020603050405020304" pitchFamily="18" charset="0"/>
                <a:cs typeface="Arial" panose="020B0604020202020204" pitchFamily="34" charset="0"/>
              </a:rPr>
              <a:t>. Tiene </a:t>
            </a:r>
            <a:r>
              <a:rPr lang="en-GB" altLang="en-US" sz="1400" dirty="0" err="1">
                <a:solidFill>
                  <a:srgbClr val="000000"/>
                </a:solidFill>
                <a:latin typeface="+mn-lt"/>
                <a:ea typeface="Times New Roman" panose="02020603050405020304" pitchFamily="18" charset="0"/>
                <a:cs typeface="Arial" panose="020B0604020202020204" pitchFamily="34" charset="0"/>
              </a:rPr>
              <a:t>muchas</a:t>
            </a:r>
            <a:r>
              <a:rPr lang="en-GB" altLang="en-US" sz="1400" dirty="0">
                <a:solidFill>
                  <a:srgbClr val="000000"/>
                </a:solidFill>
                <a:latin typeface="+mn-lt"/>
                <a:ea typeface="Times New Roman" panose="02020603050405020304" pitchFamily="18" charset="0"/>
                <a:cs typeface="Arial" panose="020B0604020202020204" pitchFamily="34" charset="0"/>
              </a:rPr>
              <a:t> </a:t>
            </a:r>
            <a:r>
              <a:rPr lang="en-GB" altLang="en-US" sz="1400" dirty="0" err="1">
                <a:solidFill>
                  <a:srgbClr val="000000"/>
                </a:solidFill>
                <a:latin typeface="+mn-lt"/>
                <a:ea typeface="Times New Roman" panose="02020603050405020304" pitchFamily="18" charset="0"/>
                <a:cs typeface="Arial" panose="020B0604020202020204" pitchFamily="34" charset="0"/>
              </a:rPr>
              <a:t>culturas</a:t>
            </a:r>
            <a:r>
              <a:rPr lang="en-GB" altLang="en-US" sz="1400" dirty="0">
                <a:solidFill>
                  <a:srgbClr val="000000"/>
                </a:solidFill>
                <a:latin typeface="+mn-lt"/>
                <a:ea typeface="Times New Roman" panose="02020603050405020304" pitchFamily="18" charset="0"/>
                <a:cs typeface="Arial" panose="020B0604020202020204" pitchFamily="34" charset="0"/>
              </a:rPr>
              <a:t> </a:t>
            </a:r>
            <a:r>
              <a:rPr lang="en-GB" altLang="en-US" sz="1400" dirty="0" err="1">
                <a:solidFill>
                  <a:srgbClr val="000000"/>
                </a:solidFill>
                <a:latin typeface="+mn-lt"/>
                <a:ea typeface="Times New Roman" panose="02020603050405020304" pitchFamily="18" charset="0"/>
                <a:cs typeface="Arial" panose="020B0604020202020204" pitchFamily="34" charset="0"/>
              </a:rPr>
              <a:t>diversas</a:t>
            </a:r>
            <a:r>
              <a:rPr lang="en-GB" altLang="en-US" sz="1400" dirty="0">
                <a:solidFill>
                  <a:srgbClr val="000000"/>
                </a:solidFill>
                <a:latin typeface="+mn-lt"/>
                <a:ea typeface="Times New Roman" panose="02020603050405020304" pitchFamily="18" charset="0"/>
                <a:cs typeface="Arial" panose="020B0604020202020204" pitchFamily="34" charset="0"/>
              </a:rPr>
              <a:t>. Hay </a:t>
            </a:r>
            <a:r>
              <a:rPr lang="en-GB" altLang="en-US" sz="1400" dirty="0" err="1">
                <a:solidFill>
                  <a:srgbClr val="000000"/>
                </a:solidFill>
                <a:latin typeface="+mn-lt"/>
                <a:ea typeface="Times New Roman" panose="02020603050405020304" pitchFamily="18" charset="0"/>
                <a:cs typeface="Arial" panose="020B0604020202020204" pitchFamily="34" charset="0"/>
              </a:rPr>
              <a:t>muchas</a:t>
            </a:r>
            <a:r>
              <a:rPr lang="en-GB" altLang="en-US" sz="1400" dirty="0">
                <a:solidFill>
                  <a:srgbClr val="000000"/>
                </a:solidFill>
                <a:latin typeface="+mn-lt"/>
                <a:ea typeface="Times New Roman" panose="02020603050405020304" pitchFamily="18" charset="0"/>
                <a:cs typeface="Arial" panose="020B0604020202020204" pitchFamily="34" charset="0"/>
              </a:rPr>
              <a:t> personas </a:t>
            </a:r>
            <a:r>
              <a:rPr lang="en-GB" altLang="en-US" sz="1400" dirty="0" err="1">
                <a:solidFill>
                  <a:srgbClr val="000000"/>
                </a:solidFill>
                <a:latin typeface="+mn-lt"/>
                <a:ea typeface="Times New Roman" panose="02020603050405020304" pitchFamily="18" charset="0"/>
                <a:cs typeface="Arial" panose="020B0604020202020204" pitchFamily="34" charset="0"/>
              </a:rPr>
              <a:t>en</a:t>
            </a:r>
            <a:r>
              <a:rPr lang="en-GB" altLang="en-US" sz="1400" dirty="0">
                <a:solidFill>
                  <a:srgbClr val="000000"/>
                </a:solidFill>
                <a:latin typeface="+mn-lt"/>
                <a:ea typeface="Times New Roman" panose="02020603050405020304" pitchFamily="18" charset="0"/>
                <a:cs typeface="Arial" panose="020B0604020202020204" pitchFamily="34" charset="0"/>
              </a:rPr>
              <a:t> Hackney. Hay </a:t>
            </a:r>
            <a:r>
              <a:rPr lang="en-GB" altLang="en-US" sz="1400" dirty="0" err="1">
                <a:solidFill>
                  <a:srgbClr val="000000"/>
                </a:solidFill>
                <a:latin typeface="+mn-lt"/>
                <a:ea typeface="Times New Roman" panose="02020603050405020304" pitchFamily="18" charset="0"/>
                <a:cs typeface="Arial" panose="020B0604020202020204" pitchFamily="34" charset="0"/>
              </a:rPr>
              <a:t>muchas</a:t>
            </a:r>
            <a:r>
              <a:rPr lang="en-GB" altLang="en-US" sz="1400" dirty="0">
                <a:solidFill>
                  <a:srgbClr val="000000"/>
                </a:solidFill>
                <a:latin typeface="+mn-lt"/>
                <a:ea typeface="Times New Roman" panose="02020603050405020304" pitchFamily="18" charset="0"/>
                <a:cs typeface="Arial" panose="020B0604020202020204" pitchFamily="34" charset="0"/>
              </a:rPr>
              <a:t> personas de </a:t>
            </a:r>
            <a:r>
              <a:rPr lang="en-GB" altLang="en-US" sz="1400" dirty="0" err="1">
                <a:solidFill>
                  <a:srgbClr val="000000"/>
                </a:solidFill>
                <a:latin typeface="+mn-lt"/>
                <a:ea typeface="Times New Roman" panose="02020603050405020304" pitchFamily="18" charset="0"/>
                <a:cs typeface="Arial" panose="020B0604020202020204" pitchFamily="34" charset="0"/>
              </a:rPr>
              <a:t>muchos</a:t>
            </a:r>
            <a:r>
              <a:rPr lang="en-GB" altLang="en-US" sz="1400" dirty="0">
                <a:solidFill>
                  <a:srgbClr val="000000"/>
                </a:solidFill>
                <a:latin typeface="+mn-lt"/>
                <a:ea typeface="Times New Roman" panose="02020603050405020304" pitchFamily="18" charset="0"/>
                <a:cs typeface="Arial" panose="020B0604020202020204" pitchFamily="34" charset="0"/>
              </a:rPr>
              <a:t> </a:t>
            </a:r>
            <a:r>
              <a:rPr lang="en-GB" altLang="en-US" sz="1400" dirty="0" err="1">
                <a:solidFill>
                  <a:srgbClr val="000000"/>
                </a:solidFill>
                <a:latin typeface="+mn-lt"/>
                <a:ea typeface="Times New Roman" panose="02020603050405020304" pitchFamily="18" charset="0"/>
                <a:cs typeface="Arial" panose="020B0604020202020204" pitchFamily="34" charset="0"/>
              </a:rPr>
              <a:t>países</a:t>
            </a:r>
            <a:r>
              <a:rPr lang="en-GB" altLang="en-US" sz="1400" dirty="0">
                <a:solidFill>
                  <a:srgbClr val="000000"/>
                </a:solidFill>
                <a:latin typeface="+mn-lt"/>
                <a:ea typeface="Times New Roman" panose="02020603050405020304" pitchFamily="18" charset="0"/>
                <a:cs typeface="Arial" panose="020B0604020202020204" pitchFamily="34" charset="0"/>
              </a:rPr>
              <a:t> </a:t>
            </a:r>
            <a:r>
              <a:rPr lang="en-GB" altLang="en-US" sz="1400" dirty="0" err="1">
                <a:solidFill>
                  <a:srgbClr val="000000"/>
                </a:solidFill>
                <a:latin typeface="+mn-lt"/>
                <a:ea typeface="Times New Roman" panose="02020603050405020304" pitchFamily="18" charset="0"/>
                <a:cs typeface="Arial" panose="020B0604020202020204" pitchFamily="34" charset="0"/>
              </a:rPr>
              <a:t>diferentes</a:t>
            </a:r>
            <a:r>
              <a:rPr lang="en-GB" altLang="en-US" sz="1400" dirty="0">
                <a:solidFill>
                  <a:srgbClr val="000000"/>
                </a:solidFill>
                <a:latin typeface="+mn-lt"/>
                <a:ea typeface="Times New Roman" panose="02020603050405020304" pitchFamily="18" charset="0"/>
                <a:cs typeface="Arial" panose="020B0604020202020204" pitchFamily="34" charset="0"/>
              </a:rPr>
              <a:t>. A Raúl le </a:t>
            </a:r>
            <a:r>
              <a:rPr lang="en-GB" altLang="en-US" sz="1400" dirty="0" err="1">
                <a:solidFill>
                  <a:srgbClr val="000000"/>
                </a:solidFill>
                <a:latin typeface="+mn-lt"/>
                <a:ea typeface="Times New Roman" panose="02020603050405020304" pitchFamily="18" charset="0"/>
                <a:cs typeface="Arial" panose="020B0604020202020204" pitchFamily="34" charset="0"/>
              </a:rPr>
              <a:t>encanta</a:t>
            </a:r>
            <a:r>
              <a:rPr lang="en-GB" altLang="en-US" sz="1400" dirty="0">
                <a:solidFill>
                  <a:srgbClr val="000000"/>
                </a:solidFill>
                <a:latin typeface="+mn-lt"/>
                <a:ea typeface="Times New Roman" panose="02020603050405020304" pitchFamily="18" charset="0"/>
                <a:cs typeface="Arial" panose="020B0604020202020204" pitchFamily="34" charset="0"/>
              </a:rPr>
              <a:t> Hackney </a:t>
            </a:r>
            <a:r>
              <a:rPr lang="en-GB" altLang="en-US" sz="1400" dirty="0" err="1">
                <a:solidFill>
                  <a:srgbClr val="000000"/>
                </a:solidFill>
                <a:latin typeface="+mn-lt"/>
                <a:ea typeface="Times New Roman" panose="02020603050405020304" pitchFamily="18" charset="0"/>
                <a:cs typeface="Arial" panose="020B0604020202020204" pitchFamily="34" charset="0"/>
              </a:rPr>
              <a:t>porque</a:t>
            </a:r>
            <a:r>
              <a:rPr lang="en-GB" altLang="en-US" sz="1400" dirty="0">
                <a:solidFill>
                  <a:srgbClr val="000000"/>
                </a:solidFill>
                <a:latin typeface="+mn-lt"/>
                <a:ea typeface="Times New Roman" panose="02020603050405020304" pitchFamily="18" charset="0"/>
                <a:cs typeface="Arial" panose="020B0604020202020204" pitchFamily="34" charset="0"/>
              </a:rPr>
              <a:t> es </a:t>
            </a:r>
            <a:r>
              <a:rPr lang="en-GB" altLang="en-US" sz="1400" dirty="0" err="1">
                <a:solidFill>
                  <a:srgbClr val="000000"/>
                </a:solidFill>
                <a:latin typeface="+mn-lt"/>
                <a:ea typeface="Times New Roman" panose="02020603050405020304" pitchFamily="18" charset="0"/>
                <a:cs typeface="Arial" panose="020B0604020202020204" pitchFamily="34" charset="0"/>
              </a:rPr>
              <a:t>muy</a:t>
            </a:r>
            <a:r>
              <a:rPr lang="en-GB" altLang="en-US" sz="1400" dirty="0">
                <a:solidFill>
                  <a:srgbClr val="000000"/>
                </a:solidFill>
                <a:latin typeface="+mn-lt"/>
                <a:ea typeface="Times New Roman" panose="02020603050405020304" pitchFamily="18" charset="0"/>
                <a:cs typeface="Arial" panose="020B0604020202020204" pitchFamily="34" charset="0"/>
              </a:rPr>
              <a:t> </a:t>
            </a:r>
            <a:r>
              <a:rPr lang="en-GB" altLang="en-US" sz="1400" dirty="0" err="1">
                <a:solidFill>
                  <a:srgbClr val="000000"/>
                </a:solidFill>
                <a:latin typeface="+mn-lt"/>
                <a:ea typeface="Times New Roman" panose="02020603050405020304" pitchFamily="18" charset="0"/>
                <a:cs typeface="Arial" panose="020B0604020202020204" pitchFamily="34" charset="0"/>
              </a:rPr>
              <a:t>diverso</a:t>
            </a:r>
            <a:r>
              <a:rPr lang="en-GB" altLang="en-US" sz="1400" dirty="0">
                <a:solidFill>
                  <a:srgbClr val="000000"/>
                </a:solidFill>
                <a:latin typeface="+mn-lt"/>
                <a:ea typeface="Times New Roman" panose="02020603050405020304" pitchFamily="18" charset="0"/>
                <a:cs typeface="Arial" panose="020B0604020202020204" pitchFamily="34" charset="0"/>
              </a:rPr>
              <a:t>.</a:t>
            </a:r>
          </a:p>
          <a:p>
            <a:endParaRPr lang="en-GB" altLang="en-US" sz="1400" dirty="0">
              <a:latin typeface="+mn-lt"/>
              <a:cs typeface="Arial" panose="020B0604020202020204" pitchFamily="34" charset="0"/>
            </a:endParaRPr>
          </a:p>
          <a:p>
            <a:r>
              <a:rPr lang="en-GB" altLang="en-US" sz="1400" dirty="0">
                <a:solidFill>
                  <a:srgbClr val="000000"/>
                </a:solidFill>
                <a:latin typeface="+mn-lt"/>
                <a:ea typeface="Times New Roman" panose="02020603050405020304" pitchFamily="18" charset="0"/>
                <a:cs typeface="Arial" panose="020B0604020202020204" pitchFamily="34" charset="0"/>
              </a:rPr>
              <a:t>Raúl es </a:t>
            </a:r>
            <a:r>
              <a:rPr lang="en-GB" altLang="en-US" sz="1400" dirty="0" err="1">
                <a:solidFill>
                  <a:srgbClr val="000000"/>
                </a:solidFill>
                <a:latin typeface="+mn-lt"/>
                <a:ea typeface="Times New Roman" panose="02020603050405020304" pitchFamily="18" charset="0"/>
                <a:cs typeface="Arial" panose="020B0604020202020204" pitchFamily="34" charset="0"/>
              </a:rPr>
              <a:t>muy</a:t>
            </a:r>
            <a:r>
              <a:rPr lang="en-GB" altLang="en-US" sz="1400" dirty="0">
                <a:solidFill>
                  <a:srgbClr val="000000"/>
                </a:solidFill>
                <a:latin typeface="+mn-lt"/>
                <a:ea typeface="Times New Roman" panose="02020603050405020304" pitchFamily="18" charset="0"/>
                <a:cs typeface="Arial" panose="020B0604020202020204" pitchFamily="34" charset="0"/>
              </a:rPr>
              <a:t> </a:t>
            </a:r>
            <a:r>
              <a:rPr lang="en-GB" altLang="en-US" sz="1400" dirty="0" err="1">
                <a:solidFill>
                  <a:srgbClr val="000000"/>
                </a:solidFill>
                <a:latin typeface="+mn-lt"/>
                <a:ea typeface="Times New Roman" panose="02020603050405020304" pitchFamily="18" charset="0"/>
                <a:cs typeface="Arial" panose="020B0604020202020204" pitchFamily="34" charset="0"/>
              </a:rPr>
              <a:t>inteligente</a:t>
            </a:r>
            <a:r>
              <a:rPr lang="en-GB" altLang="en-US" sz="1400" dirty="0">
                <a:solidFill>
                  <a:srgbClr val="000000"/>
                </a:solidFill>
                <a:latin typeface="+mn-lt"/>
                <a:ea typeface="Times New Roman" panose="02020603050405020304" pitchFamily="18" charset="0"/>
                <a:cs typeface="Arial" panose="020B0604020202020204" pitchFamily="34" charset="0"/>
              </a:rPr>
              <a:t> y </a:t>
            </a:r>
            <a:r>
              <a:rPr lang="en-GB" altLang="en-US" sz="1400" dirty="0" err="1">
                <a:solidFill>
                  <a:srgbClr val="000000"/>
                </a:solidFill>
                <a:latin typeface="+mn-lt"/>
                <a:ea typeface="Times New Roman" panose="02020603050405020304" pitchFamily="18" charset="0"/>
                <a:cs typeface="Arial" panose="020B0604020202020204" pitchFamily="34" charset="0"/>
              </a:rPr>
              <a:t>amable</a:t>
            </a:r>
            <a:r>
              <a:rPr lang="en-GB" altLang="en-US" sz="1400" dirty="0">
                <a:solidFill>
                  <a:srgbClr val="000000"/>
                </a:solidFill>
                <a:latin typeface="+mn-lt"/>
                <a:ea typeface="Times New Roman" panose="02020603050405020304" pitchFamily="18" charset="0"/>
                <a:cs typeface="Arial" panose="020B0604020202020204" pitchFamily="34" charset="0"/>
              </a:rPr>
              <a:t>.</a:t>
            </a:r>
            <a:endParaRPr lang="en-GB" altLang="en-US" sz="1400" dirty="0">
              <a:latin typeface="+mn-lt"/>
              <a:cs typeface="Arial" panose="020B0604020202020204" pitchFamily="34" charset="0"/>
            </a:endParaRPr>
          </a:p>
        </p:txBody>
      </p:sp>
      <p:pic>
        <p:nvPicPr>
          <p:cNvPr id="5" name="Picture 4" descr="A drawing of a cat&#10;&#10;Description automatically generated with medium confidence">
            <a:extLst>
              <a:ext uri="{FF2B5EF4-FFF2-40B4-BE49-F238E27FC236}">
                <a16:creationId xmlns:a16="http://schemas.microsoft.com/office/drawing/2014/main" id="{B5E4001A-B4E1-4187-B0B5-3EE11439281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381985" y="2619205"/>
            <a:ext cx="1656184" cy="1644497"/>
          </a:xfrm>
          <a:prstGeom prst="rect">
            <a:avLst/>
          </a:prstGeom>
        </p:spPr>
      </p:pic>
      <p:sp>
        <p:nvSpPr>
          <p:cNvPr id="7" name="TextBox 6">
            <a:extLst>
              <a:ext uri="{FF2B5EF4-FFF2-40B4-BE49-F238E27FC236}">
                <a16:creationId xmlns:a16="http://schemas.microsoft.com/office/drawing/2014/main" id="{0E976974-4F66-226D-1E2F-D30EB8C049FA}"/>
              </a:ext>
            </a:extLst>
          </p:cNvPr>
          <p:cNvSpPr txBox="1"/>
          <p:nvPr/>
        </p:nvSpPr>
        <p:spPr>
          <a:xfrm>
            <a:off x="2423592" y="1576445"/>
            <a:ext cx="7704856" cy="1015663"/>
          </a:xfrm>
          <a:prstGeom prst="rect">
            <a:avLst/>
          </a:prstGeom>
          <a:noFill/>
        </p:spPr>
        <p:txBody>
          <a:bodyPr wrap="square" rtlCol="0">
            <a:spAutoFit/>
          </a:bodyPr>
          <a:lstStyle/>
          <a:p>
            <a:r>
              <a:rPr lang="en-GB" sz="1200" dirty="0"/>
              <a:t>After a recap of key phonics, ask pupils to listen to the passage below. Stress the importance of the “u” sound </a:t>
            </a:r>
            <a:r>
              <a:rPr lang="en-GB" sz="1200" dirty="0" err="1"/>
              <a:t>eg</a:t>
            </a:r>
            <a:r>
              <a:rPr lang="en-GB" sz="1200" dirty="0"/>
              <a:t> in “</a:t>
            </a:r>
            <a:r>
              <a:rPr lang="en-GB" sz="1200" dirty="0" err="1"/>
              <a:t>muchas</a:t>
            </a:r>
            <a:r>
              <a:rPr lang="en-GB" sz="1200" dirty="0"/>
              <a:t>” “</a:t>
            </a:r>
            <a:r>
              <a:rPr lang="en-GB" sz="1200" dirty="0" err="1"/>
              <a:t>comunidades</a:t>
            </a:r>
            <a:r>
              <a:rPr lang="en-GB" sz="1200" dirty="0"/>
              <a:t>” “</a:t>
            </a:r>
            <a:r>
              <a:rPr lang="en-GB" sz="1200" dirty="0" err="1"/>
              <a:t>culturas</a:t>
            </a:r>
            <a:r>
              <a:rPr lang="en-GB" sz="1200" dirty="0"/>
              <a:t>” </a:t>
            </a:r>
          </a:p>
          <a:p>
            <a:r>
              <a:rPr lang="en-GB" sz="1200" dirty="0"/>
              <a:t>Ask pupils to look for “cognates”. Explain that these are words that look like English words and have the same meaning. Give pupils time to find the cognates in pairs then share. After sharing, challenge pupils to translate the text in pairs before completing activity 1 in the activity booklet.</a:t>
            </a:r>
          </a:p>
        </p:txBody>
      </p:sp>
      <p:pic>
        <p:nvPicPr>
          <p:cNvPr id="11" name="Picture 10">
            <a:extLst>
              <a:ext uri="{FF2B5EF4-FFF2-40B4-BE49-F238E27FC236}">
                <a16:creationId xmlns:a16="http://schemas.microsoft.com/office/drawing/2014/main" id="{C3D917C1-0181-89DF-DA83-EA4825DD701E}"/>
              </a:ext>
            </a:extLst>
          </p:cNvPr>
          <p:cNvPicPr>
            <a:picLocks noChangeAspect="1"/>
          </p:cNvPicPr>
          <p:nvPr/>
        </p:nvPicPr>
        <p:blipFill rotWithShape="1">
          <a:blip r:embed="rId5"/>
          <a:srcRect l="20469" t="34600" r="21256" b="27600"/>
          <a:stretch/>
        </p:blipFill>
        <p:spPr>
          <a:xfrm>
            <a:off x="6016317" y="4238796"/>
            <a:ext cx="4293283" cy="1566468"/>
          </a:xfrm>
          <a:prstGeom prst="rect">
            <a:avLst/>
          </a:prstGeom>
        </p:spPr>
      </p:pic>
      <p:pic>
        <p:nvPicPr>
          <p:cNvPr id="10" name="Recorded Sound">
            <a:hlinkClick r:id="" action="ppaction://media"/>
            <a:extLst>
              <a:ext uri="{FF2B5EF4-FFF2-40B4-BE49-F238E27FC236}">
                <a16:creationId xmlns:a16="http://schemas.microsoft.com/office/drawing/2014/main" id="{3A0221A9-E101-E5DC-0E4E-7160CFE2CF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55470" y="2998603"/>
            <a:ext cx="487363" cy="487363"/>
          </a:xfrm>
          <a:prstGeom prst="rect">
            <a:avLst/>
          </a:prstGeom>
        </p:spPr>
      </p:pic>
      <p:sp>
        <p:nvSpPr>
          <p:cNvPr id="12" name="Rectangle: Rounded Corners 11">
            <a:extLst>
              <a:ext uri="{FF2B5EF4-FFF2-40B4-BE49-F238E27FC236}">
                <a16:creationId xmlns:a16="http://schemas.microsoft.com/office/drawing/2014/main" id="{7060E558-5462-A55F-5B77-73C2311C2D02}"/>
              </a:ext>
            </a:extLst>
          </p:cNvPr>
          <p:cNvSpPr/>
          <p:nvPr/>
        </p:nvSpPr>
        <p:spPr>
          <a:xfrm>
            <a:off x="10417586" y="326130"/>
            <a:ext cx="1279071" cy="87589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Lesson 1</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25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5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A418A7D-0776-0008-435E-5515CDB36755}"/>
              </a:ext>
            </a:extLst>
          </p:cNvPr>
          <p:cNvSpPr txBox="1"/>
          <p:nvPr/>
        </p:nvSpPr>
        <p:spPr>
          <a:xfrm>
            <a:off x="0" y="6162538"/>
            <a:ext cx="12191999" cy="369332"/>
          </a:xfrm>
          <a:prstGeom prst="rect">
            <a:avLst/>
          </a:prstGeom>
          <a:solidFill>
            <a:srgbClr val="0070C0"/>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896CD181-3087-B638-829D-90FBB7724624}"/>
              </a:ext>
            </a:extLst>
          </p:cNvPr>
          <p:cNvSpPr txBox="1"/>
          <p:nvPr/>
        </p:nvSpPr>
        <p:spPr>
          <a:xfrm>
            <a:off x="0" y="6503280"/>
            <a:ext cx="12192000" cy="369332"/>
          </a:xfrm>
          <a:prstGeom prst="rect">
            <a:avLst/>
          </a:prstGeom>
          <a:solidFill>
            <a:schemeClr val="tx1"/>
          </a:solidFill>
        </p:spPr>
        <p:txBody>
          <a:bodyPr wrap="square" rtlCol="0">
            <a:spAutoFit/>
          </a:bodyPr>
          <a:lstStyle/>
          <a:p>
            <a:endParaRPr lang="en-GB" dirty="0"/>
          </a:p>
        </p:txBody>
      </p:sp>
      <p:sp>
        <p:nvSpPr>
          <p:cNvPr id="6" name="Content Placeholder 4">
            <a:extLst>
              <a:ext uri="{FF2B5EF4-FFF2-40B4-BE49-F238E27FC236}">
                <a16:creationId xmlns:a16="http://schemas.microsoft.com/office/drawing/2014/main" id="{B5BE4AC0-923C-CCCA-AF52-BE7105D6B7CA}"/>
              </a:ext>
            </a:extLst>
          </p:cNvPr>
          <p:cNvSpPr txBox="1">
            <a:spLocks/>
          </p:cNvSpPr>
          <p:nvPr/>
        </p:nvSpPr>
        <p:spPr>
          <a:xfrm>
            <a:off x="2862066" y="1844824"/>
            <a:ext cx="6474294" cy="3960440"/>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GB" sz="2400" kern="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2E2D4FA-370C-8269-CB22-8D705E3706BA}"/>
              </a:ext>
            </a:extLst>
          </p:cNvPr>
          <p:cNvSpPr txBox="1">
            <a:spLocks/>
          </p:cNvSpPr>
          <p:nvPr/>
        </p:nvSpPr>
        <p:spPr>
          <a:xfrm>
            <a:off x="3792039" y="55752"/>
            <a:ext cx="5328591" cy="59941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sz="2800" b="1" kern="0" dirty="0">
                <a:latin typeface="+mn-lt"/>
                <a:cs typeface="Arial" panose="020B0604020202020204" pitchFamily="34" charset="0"/>
              </a:rPr>
              <a:t>Unit 22 </a:t>
            </a:r>
            <a:r>
              <a:rPr lang="en-GB" sz="2800" b="1" dirty="0">
                <a:latin typeface="+mn-lt"/>
                <a:cs typeface="Arial" panose="020B0604020202020204" pitchFamily="34" charset="0"/>
              </a:rPr>
              <a:t>-</a:t>
            </a:r>
            <a:r>
              <a:rPr lang="en-GB" sz="2800" b="1" kern="0" dirty="0">
                <a:latin typeface="+mn-lt"/>
                <a:cs typeface="Arial" panose="020B0604020202020204" pitchFamily="34" charset="0"/>
              </a:rPr>
              <a:t> </a:t>
            </a:r>
            <a:r>
              <a:rPr lang="en-US" sz="2800" b="1" kern="0" dirty="0">
                <a:latin typeface="+mn-lt"/>
                <a:ea typeface="Calibri" panose="020F0502020204030204" pitchFamily="34" charset="0"/>
                <a:cs typeface="Times New Roman" panose="02020603050405020304" pitchFamily="18" charset="0"/>
              </a:rPr>
              <a:t>Raúl y las alas </a:t>
            </a:r>
            <a:r>
              <a:rPr lang="en-US" sz="2800" b="1" kern="0" dirty="0" err="1">
                <a:latin typeface="+mn-lt"/>
                <a:ea typeface="Calibri" panose="020F0502020204030204" pitchFamily="34" charset="0"/>
                <a:cs typeface="Times New Roman" panose="02020603050405020304" pitchFamily="18" charset="0"/>
              </a:rPr>
              <a:t>mágicas</a:t>
            </a:r>
            <a:endParaRPr lang="en-GB" sz="2400" b="1" kern="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9B5CAC6-5763-8646-E3FD-AE086EA0815A}"/>
              </a:ext>
            </a:extLst>
          </p:cNvPr>
          <p:cNvSpPr txBox="1"/>
          <p:nvPr/>
        </p:nvSpPr>
        <p:spPr>
          <a:xfrm>
            <a:off x="825522" y="1124082"/>
            <a:ext cx="10781759" cy="1015663"/>
          </a:xfrm>
          <a:prstGeom prst="rect">
            <a:avLst/>
          </a:prstGeom>
          <a:noFill/>
        </p:spPr>
        <p:txBody>
          <a:bodyPr wrap="square" rtlCol="0">
            <a:spAutoFit/>
          </a:bodyPr>
          <a:lstStyle/>
          <a:p>
            <a:r>
              <a:rPr lang="en-GB" sz="1200" dirty="0"/>
              <a:t>The teacher explains that Raúl and his two special friends </a:t>
            </a:r>
            <a:r>
              <a:rPr lang="en-GB" sz="1200" dirty="0" err="1"/>
              <a:t>Tawseef</a:t>
            </a:r>
            <a:r>
              <a:rPr lang="en-GB" sz="1200" dirty="0"/>
              <a:t> and Kayla Rose went to Hackney City Farm (La Granja de Hackney) and found out a bird had stolen a pair of earrings from a customer at the Farm’s café. The customer’s name is </a:t>
            </a:r>
            <a:r>
              <a:rPr lang="en-GB" sz="1200" dirty="0" err="1"/>
              <a:t>Semra</a:t>
            </a:r>
            <a:r>
              <a:rPr lang="en-GB" sz="1200" dirty="0"/>
              <a:t> and she needs help to find the earrings! Let’s read chapter 4 and see what happens! After a recap of vowel sounds, soft c and soft g, ask pupils to take turns to read a sentence from Chapter 4 below. Repeat each sentence after praising the child who read it to ensure the class can hear the correct pronunciation without having to correct pupils directly. Complete the matching activity as a whole class. This is also contained in the booklet. Then give pupils the chance to discuss in English what they think will happen next.</a:t>
            </a:r>
          </a:p>
        </p:txBody>
      </p:sp>
      <p:pic>
        <p:nvPicPr>
          <p:cNvPr id="14" name="Picture 13">
            <a:extLst>
              <a:ext uri="{FF2B5EF4-FFF2-40B4-BE49-F238E27FC236}">
                <a16:creationId xmlns:a16="http://schemas.microsoft.com/office/drawing/2014/main" id="{C9BED046-BC0F-7DC2-2B15-EBBDA39C2089}"/>
              </a:ext>
            </a:extLst>
          </p:cNvPr>
          <p:cNvPicPr>
            <a:picLocks noChangeAspect="1"/>
          </p:cNvPicPr>
          <p:nvPr/>
        </p:nvPicPr>
        <p:blipFill rotWithShape="1">
          <a:blip r:embed="rId4"/>
          <a:srcRect l="31875" t="33889" r="34531" b="25278"/>
          <a:stretch/>
        </p:blipFill>
        <p:spPr>
          <a:xfrm>
            <a:off x="8002551" y="2445669"/>
            <a:ext cx="4034906" cy="2758750"/>
          </a:xfrm>
          <a:prstGeom prst="rect">
            <a:avLst/>
          </a:prstGeom>
        </p:spPr>
      </p:pic>
      <p:sp>
        <p:nvSpPr>
          <p:cNvPr id="23" name="Rectangle 22">
            <a:extLst>
              <a:ext uri="{FF2B5EF4-FFF2-40B4-BE49-F238E27FC236}">
                <a16:creationId xmlns:a16="http://schemas.microsoft.com/office/drawing/2014/main" id="{5B7D0D74-B65D-9BFA-0C53-9B7380E89B63}"/>
              </a:ext>
            </a:extLst>
          </p:cNvPr>
          <p:cNvSpPr>
            <a:spLocks noChangeArrowheads="1"/>
          </p:cNvSpPr>
          <p:nvPr/>
        </p:nvSpPr>
        <p:spPr bwMode="auto">
          <a:xfrm>
            <a:off x="825522" y="2152865"/>
            <a:ext cx="5630813" cy="3883564"/>
          </a:xfrm>
          <a:prstGeom prst="rect">
            <a:avLst/>
          </a:prstGeom>
          <a:noFill/>
          <a:ln w="31750" cap="rnd">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15000"/>
              </a:lnSpc>
            </a:pP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altLang="en-US" sz="1400" b="1" u="sng" dirty="0" err="1">
                <a:latin typeface="Arial" panose="020B0604020202020204" pitchFamily="34" charset="0"/>
                <a:ea typeface="Calibri" panose="020F0502020204030204" pitchFamily="34" charset="0"/>
                <a:cs typeface="Arial" panose="020B0604020202020204" pitchFamily="34" charset="0"/>
              </a:rPr>
              <a:t>Capítulo</a:t>
            </a:r>
            <a:r>
              <a:rPr lang="en-GB" altLang="en-US" sz="1400" b="1" u="sng" dirty="0">
                <a:latin typeface="Arial" panose="020B0604020202020204" pitchFamily="34" charset="0"/>
                <a:ea typeface="Calibri" panose="020F0502020204030204" pitchFamily="34" charset="0"/>
                <a:cs typeface="Arial" panose="020B0604020202020204" pitchFamily="34" charset="0"/>
              </a:rPr>
              <a:t> 4: </a:t>
            </a:r>
            <a:r>
              <a:rPr lang="en-GB" altLang="en-US" sz="1400" b="1" u="sng" dirty="0" err="1">
                <a:latin typeface="Arial" panose="020B0604020202020204" pitchFamily="34" charset="0"/>
                <a:ea typeface="Calibri" panose="020F0502020204030204" pitchFamily="34" charset="0"/>
                <a:cs typeface="Arial" panose="020B0604020202020204" pitchFamily="34" charset="0"/>
              </a:rPr>
              <a:t>Ayuda</a:t>
            </a:r>
            <a:endParaRPr lang="en-GB" altLang="en-US" sz="1400" dirty="0">
              <a:latin typeface="Arial" panose="020B0604020202020204" pitchFamily="34" charset="0"/>
              <a:cs typeface="Arial" panose="020B0604020202020204" pitchFamily="34" charset="0"/>
            </a:endParaRPr>
          </a:p>
          <a:p>
            <a:pPr eaLnBrk="0" fontAlgn="base" hangingPunct="0">
              <a:lnSpc>
                <a:spcPct val="115000"/>
              </a:lnSpc>
            </a:pP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eaLnBrk="0" fontAlgn="base" hangingPunct="0">
              <a:lnSpc>
                <a:spcPct val="115000"/>
              </a:lnSpc>
            </a:pP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Semra</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necesita</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ayuda</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Necesita</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ayuda</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para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encontrar</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los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pendientes</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de diamantes.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Necesita</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ayuda</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para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encontrar</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al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ladrón</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eaLnBrk="0" fontAlgn="base" hangingPunct="0">
              <a:lnSpc>
                <a:spcPct val="115000"/>
              </a:lnSpc>
            </a:pP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lnSpc>
                <a:spcPct val="115000"/>
              </a:lnSpc>
            </a:pP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Semra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tiene</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una idea. Tiene una idea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fantástica</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eaLnBrk="0" fontAlgn="base" hangingPunct="0">
              <a:lnSpc>
                <a:spcPct val="115000"/>
              </a:lnSpc>
            </a:pP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lnSpc>
                <a:spcPct val="115000"/>
              </a:lnSpc>
            </a:pP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“Raúl,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eres</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muy</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inteligente</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Tus amigos son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muy</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inteligentes</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Podéis</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ayudarme</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pide</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Semra</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eaLnBrk="0" fontAlgn="base" hangingPunct="0">
              <a:lnSpc>
                <a:spcPct val="115000"/>
              </a:lnSpc>
            </a:pP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lnSpc>
                <a:spcPct val="115000"/>
              </a:lnSpc>
            </a:pP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“¡Claro!” -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responde</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Raúl. </a:t>
            </a:r>
          </a:p>
          <a:p>
            <a:pPr eaLnBrk="0" fontAlgn="base" hangingPunct="0">
              <a:lnSpc>
                <a:spcPct val="115000"/>
              </a:lnSpc>
            </a:pP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lnSpc>
                <a:spcPct val="115000"/>
              </a:lnSpc>
            </a:pP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Podéis</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encontrar</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al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ladrón</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y los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pendientes</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pide</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Semra.</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lnSpc>
                <a:spcPct val="115000"/>
              </a:lnSpc>
              <a:spcBef>
                <a:spcPts val="1000"/>
              </a:spcBef>
            </a:pP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“¡Claro que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podemos</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encontrar</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al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ladrón</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y los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pendientes</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en-GB" sz="14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exclama</a:t>
            </a:r>
            <a:r>
              <a:rPr lang="en-GB"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Raúl.</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4" name="Picture 23" descr="A drawing of a horse&#10;&#10;Description automatically generated with medium confidence">
            <a:extLst>
              <a:ext uri="{FF2B5EF4-FFF2-40B4-BE49-F238E27FC236}">
                <a16:creationId xmlns:a16="http://schemas.microsoft.com/office/drawing/2014/main" id="{6B8B9EAB-E8C2-8FB0-C54F-6B4CC98308A6}"/>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6732737" y="3478986"/>
            <a:ext cx="1158979" cy="1469662"/>
          </a:xfrm>
          <a:prstGeom prst="rect">
            <a:avLst/>
          </a:prstGeom>
        </p:spPr>
      </p:pic>
      <p:sp>
        <p:nvSpPr>
          <p:cNvPr id="26" name="Rectangle 25">
            <a:extLst>
              <a:ext uri="{FF2B5EF4-FFF2-40B4-BE49-F238E27FC236}">
                <a16:creationId xmlns:a16="http://schemas.microsoft.com/office/drawing/2014/main" id="{F6F7A406-2147-75DA-290F-EF7414C7C7E6}"/>
              </a:ext>
            </a:extLst>
          </p:cNvPr>
          <p:cNvSpPr>
            <a:spLocks noChangeArrowheads="1"/>
          </p:cNvSpPr>
          <p:nvPr/>
        </p:nvSpPr>
        <p:spPr bwMode="auto">
          <a:xfrm>
            <a:off x="5120574" y="683404"/>
            <a:ext cx="21916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algn="ctr"/>
            <a:r>
              <a:rPr lang="en-GB" altLang="en-US" b="1" u="sng" dirty="0" err="1">
                <a:latin typeface="Arial" panose="020B0604020202020204" pitchFamily="34" charset="0"/>
                <a:ea typeface="Calibri" panose="020F0502020204030204" pitchFamily="34" charset="0"/>
                <a:cs typeface="Arial" panose="020B0604020202020204" pitchFamily="34" charset="0"/>
              </a:rPr>
              <a:t>Capítulo</a:t>
            </a:r>
            <a:r>
              <a:rPr lang="en-GB" altLang="en-US" b="1" u="sng" dirty="0">
                <a:latin typeface="Arial" panose="020B0604020202020204" pitchFamily="34" charset="0"/>
                <a:ea typeface="Calibri" panose="020F0502020204030204" pitchFamily="34" charset="0"/>
                <a:cs typeface="Arial" panose="020B0604020202020204" pitchFamily="34" charset="0"/>
              </a:rPr>
              <a:t> 4: </a:t>
            </a:r>
            <a:r>
              <a:rPr lang="en-GB" altLang="en-US" b="1" u="sng" dirty="0" err="1">
                <a:latin typeface="Arial" panose="020B0604020202020204" pitchFamily="34" charset="0"/>
                <a:ea typeface="Calibri" panose="020F0502020204030204" pitchFamily="34" charset="0"/>
                <a:cs typeface="Arial" panose="020B0604020202020204" pitchFamily="34" charset="0"/>
              </a:rPr>
              <a:t>Ayuda</a:t>
            </a:r>
            <a:endParaRPr lang="en-GB" altLang="en-US" dirty="0">
              <a:latin typeface="Arial" panose="020B0604020202020204" pitchFamily="34" charset="0"/>
              <a:cs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948143CE-2E38-FF33-0883-ADB2C5FDC9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15948" y="4434279"/>
            <a:ext cx="487363" cy="487363"/>
          </a:xfrm>
          <a:prstGeom prst="rect">
            <a:avLst/>
          </a:prstGeom>
        </p:spPr>
      </p:pic>
      <p:sp>
        <p:nvSpPr>
          <p:cNvPr id="4" name="Rectangle: Rounded Corners 3">
            <a:extLst>
              <a:ext uri="{FF2B5EF4-FFF2-40B4-BE49-F238E27FC236}">
                <a16:creationId xmlns:a16="http://schemas.microsoft.com/office/drawing/2014/main" id="{241CA1BE-94FE-0266-51C7-1298A58A4581}"/>
              </a:ext>
            </a:extLst>
          </p:cNvPr>
          <p:cNvSpPr/>
          <p:nvPr/>
        </p:nvSpPr>
        <p:spPr>
          <a:xfrm>
            <a:off x="10684286" y="207075"/>
            <a:ext cx="1279071" cy="87589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Lesson 2</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013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A418A7D-0776-0008-435E-5515CDB36755}"/>
              </a:ext>
            </a:extLst>
          </p:cNvPr>
          <p:cNvSpPr txBox="1"/>
          <p:nvPr/>
        </p:nvSpPr>
        <p:spPr>
          <a:xfrm>
            <a:off x="1" y="6117059"/>
            <a:ext cx="12191999" cy="369332"/>
          </a:xfrm>
          <a:prstGeom prst="rect">
            <a:avLst/>
          </a:prstGeom>
          <a:solidFill>
            <a:srgbClr val="0070C0"/>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896CD181-3087-B638-829D-90FBB7724624}"/>
              </a:ext>
            </a:extLst>
          </p:cNvPr>
          <p:cNvSpPr txBox="1"/>
          <p:nvPr/>
        </p:nvSpPr>
        <p:spPr>
          <a:xfrm>
            <a:off x="0" y="6488668"/>
            <a:ext cx="12192000" cy="369332"/>
          </a:xfrm>
          <a:prstGeom prst="rect">
            <a:avLst/>
          </a:prstGeom>
          <a:solidFill>
            <a:schemeClr val="tx1"/>
          </a:solidFill>
        </p:spPr>
        <p:txBody>
          <a:bodyPr wrap="square" rtlCol="0">
            <a:spAutoFit/>
          </a:bodyPr>
          <a:lstStyle/>
          <a:p>
            <a:endParaRPr lang="en-GB" dirty="0"/>
          </a:p>
        </p:txBody>
      </p:sp>
      <p:sp>
        <p:nvSpPr>
          <p:cNvPr id="6" name="Content Placeholder 4">
            <a:extLst>
              <a:ext uri="{FF2B5EF4-FFF2-40B4-BE49-F238E27FC236}">
                <a16:creationId xmlns:a16="http://schemas.microsoft.com/office/drawing/2014/main" id="{B5BE4AC0-923C-CCCA-AF52-BE7105D6B7CA}"/>
              </a:ext>
            </a:extLst>
          </p:cNvPr>
          <p:cNvSpPr txBox="1">
            <a:spLocks/>
          </p:cNvSpPr>
          <p:nvPr/>
        </p:nvSpPr>
        <p:spPr>
          <a:xfrm>
            <a:off x="2862066" y="1844824"/>
            <a:ext cx="6474294" cy="3960440"/>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GB" sz="2400" kern="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BC47219-6D89-97D7-C09B-7CEC51405314}"/>
              </a:ext>
            </a:extLst>
          </p:cNvPr>
          <p:cNvSpPr txBox="1">
            <a:spLocks/>
          </p:cNvSpPr>
          <p:nvPr/>
        </p:nvSpPr>
        <p:spPr>
          <a:xfrm>
            <a:off x="3556932" y="99229"/>
            <a:ext cx="5897461" cy="59941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sz="2800" b="1" kern="0" dirty="0">
                <a:latin typeface="+mn-lt"/>
                <a:cs typeface="Arial" panose="020B0604020202020204" pitchFamily="34" charset="0"/>
              </a:rPr>
              <a:t>Unit 22 </a:t>
            </a:r>
            <a:r>
              <a:rPr lang="en-GB" sz="2800" b="1" dirty="0">
                <a:latin typeface="+mn-lt"/>
                <a:cs typeface="Arial" panose="020B0604020202020204" pitchFamily="34" charset="0"/>
              </a:rPr>
              <a:t>-</a:t>
            </a:r>
            <a:r>
              <a:rPr lang="en-GB" sz="2800" b="1" kern="0" dirty="0">
                <a:latin typeface="+mn-lt"/>
                <a:cs typeface="Arial" panose="020B0604020202020204" pitchFamily="34" charset="0"/>
              </a:rPr>
              <a:t> </a:t>
            </a:r>
            <a:r>
              <a:rPr lang="en-US" sz="2800" b="1" kern="0" dirty="0">
                <a:latin typeface="+mn-lt"/>
                <a:ea typeface="Calibri" panose="020F0502020204030204" pitchFamily="34" charset="0"/>
                <a:cs typeface="Times New Roman" panose="02020603050405020304" pitchFamily="18" charset="0"/>
              </a:rPr>
              <a:t>Raúl y las alas </a:t>
            </a:r>
            <a:r>
              <a:rPr lang="en-US" sz="2800" b="1" kern="0" dirty="0" err="1">
                <a:latin typeface="+mn-lt"/>
                <a:ea typeface="Calibri" panose="020F0502020204030204" pitchFamily="34" charset="0"/>
                <a:cs typeface="Times New Roman" panose="02020603050405020304" pitchFamily="18" charset="0"/>
              </a:rPr>
              <a:t>mágicas</a:t>
            </a:r>
            <a:endParaRPr lang="en-GB" sz="2400" b="1" kern="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7FC9076-882F-40BA-B37F-C72BD41970E6}"/>
              </a:ext>
            </a:extLst>
          </p:cNvPr>
          <p:cNvSpPr>
            <a:spLocks noChangeArrowheads="1"/>
          </p:cNvSpPr>
          <p:nvPr/>
        </p:nvSpPr>
        <p:spPr bwMode="auto">
          <a:xfrm>
            <a:off x="4710270" y="732475"/>
            <a:ext cx="3552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algn="ctr"/>
            <a:r>
              <a:rPr lang="en-GB" altLang="en-US" b="1" u="sng" dirty="0" err="1">
                <a:latin typeface="Arial" panose="020B0604020202020204" pitchFamily="34" charset="0"/>
                <a:ea typeface="Calibri" panose="020F0502020204030204" pitchFamily="34" charset="0"/>
                <a:cs typeface="Arial" panose="020B0604020202020204" pitchFamily="34" charset="0"/>
              </a:rPr>
              <a:t>Capítulo</a:t>
            </a:r>
            <a:r>
              <a:rPr lang="en-GB" altLang="en-US" b="1" u="sng" dirty="0">
                <a:latin typeface="Arial" panose="020B0604020202020204" pitchFamily="34" charset="0"/>
                <a:ea typeface="Calibri" panose="020F0502020204030204" pitchFamily="34" charset="0"/>
                <a:cs typeface="Arial" panose="020B0604020202020204" pitchFamily="34" charset="0"/>
              </a:rPr>
              <a:t> 5: La </a:t>
            </a:r>
            <a:r>
              <a:rPr lang="en-GB" altLang="en-US" b="1" u="sng" dirty="0" err="1">
                <a:latin typeface="Arial" panose="020B0604020202020204" pitchFamily="34" charset="0"/>
                <a:ea typeface="Calibri" panose="020F0502020204030204" pitchFamily="34" charset="0"/>
                <a:cs typeface="Arial" panose="020B0604020202020204" pitchFamily="34" charset="0"/>
              </a:rPr>
              <a:t>clienta</a:t>
            </a:r>
            <a:endParaRPr lang="en-GB" altLang="en-US"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C0E0F10C-05BB-CF00-1A0D-CA76C62B4962}"/>
              </a:ext>
            </a:extLst>
          </p:cNvPr>
          <p:cNvPicPr>
            <a:picLocks noChangeAspect="1"/>
          </p:cNvPicPr>
          <p:nvPr/>
        </p:nvPicPr>
        <p:blipFill rotWithShape="1">
          <a:blip r:embed="rId4"/>
          <a:srcRect l="30842" t="23104" r="31423" b="31827"/>
          <a:stretch/>
        </p:blipFill>
        <p:spPr>
          <a:xfrm>
            <a:off x="6553200" y="2279313"/>
            <a:ext cx="5248275" cy="3525951"/>
          </a:xfrm>
          <a:prstGeom prst="rect">
            <a:avLst/>
          </a:prstGeom>
        </p:spPr>
      </p:pic>
      <p:sp>
        <p:nvSpPr>
          <p:cNvPr id="13" name="Rectangle 12">
            <a:extLst>
              <a:ext uri="{FF2B5EF4-FFF2-40B4-BE49-F238E27FC236}">
                <a16:creationId xmlns:a16="http://schemas.microsoft.com/office/drawing/2014/main" id="{7493DDAD-D27B-3D51-E66F-68107B1BB556}"/>
              </a:ext>
            </a:extLst>
          </p:cNvPr>
          <p:cNvSpPr>
            <a:spLocks noChangeArrowheads="1"/>
          </p:cNvSpPr>
          <p:nvPr/>
        </p:nvSpPr>
        <p:spPr bwMode="auto">
          <a:xfrm>
            <a:off x="2104980" y="4045669"/>
            <a:ext cx="3621405" cy="711413"/>
          </a:xfrm>
          <a:prstGeom prst="rect">
            <a:avLst/>
          </a:prstGeom>
          <a:noFill/>
          <a:ln w="3175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15000"/>
              </a:lnSpc>
              <a:spcBef>
                <a:spcPts val="1000"/>
              </a:spcBef>
            </a:pPr>
            <a:r>
              <a:rPr lang="en-GB"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“Los </a:t>
            </a:r>
            <a:r>
              <a:rPr lang="en-GB"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pendientes</a:t>
            </a:r>
            <a:r>
              <a:rPr lang="en-GB"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son </a:t>
            </a:r>
            <a:r>
              <a:rPr lang="en-GB"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muy</a:t>
            </a:r>
            <a:r>
              <a:rPr lang="en-GB"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importantes</a:t>
            </a:r>
            <a:r>
              <a:rPr lang="en-GB"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para </a:t>
            </a:r>
            <a:r>
              <a:rPr lang="en-GB"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mí</a:t>
            </a:r>
            <a:r>
              <a:rPr lang="en-GB"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en-GB"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explica</a:t>
            </a:r>
            <a:r>
              <a:rPr lang="en-GB"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la </a:t>
            </a:r>
            <a:r>
              <a:rPr lang="en-GB"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clienta</a:t>
            </a:r>
            <a:r>
              <a:rPr lang="en-GB"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“Son los </a:t>
            </a:r>
            <a:r>
              <a:rPr lang="en-GB"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pendientes</a:t>
            </a:r>
            <a:r>
              <a:rPr lang="en-GB"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de mi </a:t>
            </a:r>
            <a:r>
              <a:rPr lang="en-GB"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mamá</a:t>
            </a:r>
            <a:r>
              <a:rPr lang="en-GB"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p:txBody>
      </p:sp>
      <p:pic>
        <p:nvPicPr>
          <p:cNvPr id="14" name="Picture 13" descr="A drawing of a person&#10;&#10;Description automatically generated with low confidence">
            <a:extLst>
              <a:ext uri="{FF2B5EF4-FFF2-40B4-BE49-F238E27FC236}">
                <a16:creationId xmlns:a16="http://schemas.microsoft.com/office/drawing/2014/main" id="{075B1144-D433-5011-81F5-8677A2C47035}"/>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239245" y="3327557"/>
            <a:ext cx="1554508" cy="2047448"/>
          </a:xfrm>
          <a:prstGeom prst="rect">
            <a:avLst/>
          </a:prstGeom>
        </p:spPr>
      </p:pic>
      <p:sp>
        <p:nvSpPr>
          <p:cNvPr id="15" name="TextBox 14">
            <a:extLst>
              <a:ext uri="{FF2B5EF4-FFF2-40B4-BE49-F238E27FC236}">
                <a16:creationId xmlns:a16="http://schemas.microsoft.com/office/drawing/2014/main" id="{B920172C-43CE-6E2D-17FF-2E2D93AB1A95}"/>
              </a:ext>
            </a:extLst>
          </p:cNvPr>
          <p:cNvSpPr txBox="1"/>
          <p:nvPr/>
        </p:nvSpPr>
        <p:spPr>
          <a:xfrm>
            <a:off x="838470" y="1415006"/>
            <a:ext cx="5021265" cy="1384995"/>
          </a:xfrm>
          <a:prstGeom prst="rect">
            <a:avLst/>
          </a:prstGeom>
          <a:noFill/>
        </p:spPr>
        <p:txBody>
          <a:bodyPr wrap="square" rtlCol="0">
            <a:spAutoFit/>
          </a:bodyPr>
          <a:lstStyle/>
          <a:p>
            <a:r>
              <a:rPr lang="en-GB" sz="1200" dirty="0"/>
              <a:t>Ask a pupil to read the extract from “la </a:t>
            </a:r>
            <a:r>
              <a:rPr lang="en-GB" sz="1200" dirty="0" err="1"/>
              <a:t>clienta</a:t>
            </a:r>
            <a:r>
              <a:rPr lang="en-GB" sz="1200" dirty="0"/>
              <a:t>” in chapter 5. Ask pupils to talk in pairs about what this means. Ask pupils if they think Raúl and his friends should help her find the earrings. Hopefully, they will say yes! Tell them ok, let’s find out what the bird who stole the earrings looks like! And complete the activity for chapter 5 in the booklet. Pupils should use dictionaries or the glossary in the booklet to find out the meaning of “</a:t>
            </a:r>
            <a:r>
              <a:rPr lang="en-GB" sz="1200" dirty="0" err="1"/>
              <a:t>urraca</a:t>
            </a:r>
            <a:r>
              <a:rPr lang="en-GB" sz="1200" dirty="0"/>
              <a:t> and abdomen” (and any other words they don’t know). </a:t>
            </a:r>
          </a:p>
        </p:txBody>
      </p:sp>
      <p:pic>
        <p:nvPicPr>
          <p:cNvPr id="4" name="Recorded Sound">
            <a:hlinkClick r:id="" action="ppaction://media"/>
            <a:extLst>
              <a:ext uri="{FF2B5EF4-FFF2-40B4-BE49-F238E27FC236}">
                <a16:creationId xmlns:a16="http://schemas.microsoft.com/office/drawing/2014/main" id="{49D56BD1-D2FB-6E1A-9108-D093B7300D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72000" y="2941637"/>
            <a:ext cx="487363" cy="487363"/>
          </a:xfrm>
          <a:prstGeom prst="rect">
            <a:avLst/>
          </a:prstGeom>
        </p:spPr>
      </p:pic>
      <p:sp>
        <p:nvSpPr>
          <p:cNvPr id="5" name="Rectangle: Rounded Corners 4">
            <a:extLst>
              <a:ext uri="{FF2B5EF4-FFF2-40B4-BE49-F238E27FC236}">
                <a16:creationId xmlns:a16="http://schemas.microsoft.com/office/drawing/2014/main" id="{E13666B8-E043-4D39-CE50-01FCEF952DB8}"/>
              </a:ext>
            </a:extLst>
          </p:cNvPr>
          <p:cNvSpPr/>
          <p:nvPr/>
        </p:nvSpPr>
        <p:spPr>
          <a:xfrm>
            <a:off x="10684286" y="207075"/>
            <a:ext cx="1279071" cy="87589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Lesson 2</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212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A418A7D-0776-0008-435E-5515CDB36755}"/>
              </a:ext>
            </a:extLst>
          </p:cNvPr>
          <p:cNvSpPr txBox="1"/>
          <p:nvPr/>
        </p:nvSpPr>
        <p:spPr>
          <a:xfrm>
            <a:off x="0" y="6133716"/>
            <a:ext cx="12192000" cy="369332"/>
          </a:xfrm>
          <a:prstGeom prst="rect">
            <a:avLst/>
          </a:prstGeom>
          <a:solidFill>
            <a:srgbClr val="0070C0"/>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896CD181-3087-B638-829D-90FBB7724624}"/>
              </a:ext>
            </a:extLst>
          </p:cNvPr>
          <p:cNvSpPr txBox="1"/>
          <p:nvPr/>
        </p:nvSpPr>
        <p:spPr>
          <a:xfrm>
            <a:off x="0" y="6507061"/>
            <a:ext cx="12192000" cy="369332"/>
          </a:xfrm>
          <a:prstGeom prst="rect">
            <a:avLst/>
          </a:prstGeom>
          <a:solidFill>
            <a:schemeClr val="tx1"/>
          </a:solidFill>
        </p:spPr>
        <p:txBody>
          <a:bodyPr wrap="square" rtlCol="0">
            <a:spAutoFit/>
          </a:bodyPr>
          <a:lstStyle/>
          <a:p>
            <a:endParaRPr lang="en-GB" dirty="0"/>
          </a:p>
        </p:txBody>
      </p:sp>
      <p:sp>
        <p:nvSpPr>
          <p:cNvPr id="6" name="Content Placeholder 4">
            <a:extLst>
              <a:ext uri="{FF2B5EF4-FFF2-40B4-BE49-F238E27FC236}">
                <a16:creationId xmlns:a16="http://schemas.microsoft.com/office/drawing/2014/main" id="{B5BE4AC0-923C-CCCA-AF52-BE7105D6B7CA}"/>
              </a:ext>
            </a:extLst>
          </p:cNvPr>
          <p:cNvSpPr txBox="1">
            <a:spLocks/>
          </p:cNvSpPr>
          <p:nvPr/>
        </p:nvSpPr>
        <p:spPr>
          <a:xfrm>
            <a:off x="2862066" y="1844824"/>
            <a:ext cx="6474294" cy="3960440"/>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GB" sz="2400" kern="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BC47219-6D89-97D7-C09B-7CEC51405314}"/>
              </a:ext>
            </a:extLst>
          </p:cNvPr>
          <p:cNvSpPr txBox="1">
            <a:spLocks/>
          </p:cNvSpPr>
          <p:nvPr/>
        </p:nvSpPr>
        <p:spPr>
          <a:xfrm>
            <a:off x="3843045" y="4029"/>
            <a:ext cx="5186655" cy="59941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sz="2800" b="1" kern="0" dirty="0">
                <a:latin typeface="+mn-lt"/>
                <a:cs typeface="Arial" panose="020B0604020202020204" pitchFamily="34" charset="0"/>
              </a:rPr>
              <a:t>Unit 22  </a:t>
            </a:r>
            <a:r>
              <a:rPr lang="en-GB" sz="2800" b="1" dirty="0">
                <a:latin typeface="+mn-lt"/>
                <a:cs typeface="Arial" panose="020B0604020202020204" pitchFamily="34" charset="0"/>
              </a:rPr>
              <a:t>-</a:t>
            </a:r>
            <a:r>
              <a:rPr lang="en-GB" sz="2800" b="1" kern="0" dirty="0">
                <a:latin typeface="+mn-lt"/>
                <a:cs typeface="Arial" panose="020B0604020202020204" pitchFamily="34" charset="0"/>
              </a:rPr>
              <a:t> </a:t>
            </a:r>
            <a:r>
              <a:rPr lang="en-US" sz="2800" b="1" kern="0" dirty="0">
                <a:latin typeface="+mn-lt"/>
                <a:ea typeface="Calibri" panose="020F0502020204030204" pitchFamily="34" charset="0"/>
                <a:cs typeface="Times New Roman" panose="02020603050405020304" pitchFamily="18" charset="0"/>
              </a:rPr>
              <a:t>Raúl y las alas </a:t>
            </a:r>
            <a:r>
              <a:rPr lang="en-US" sz="2800" b="1" kern="0" dirty="0" err="1">
                <a:latin typeface="+mn-lt"/>
                <a:ea typeface="Calibri" panose="020F0502020204030204" pitchFamily="34" charset="0"/>
                <a:cs typeface="Times New Roman" panose="02020603050405020304" pitchFamily="18" charset="0"/>
              </a:rPr>
              <a:t>mágicas</a:t>
            </a:r>
            <a:endParaRPr lang="en-GB" sz="2400" b="1" kern="0" dirty="0">
              <a:latin typeface="Arial" panose="020B0604020202020204" pitchFamily="34" charset="0"/>
              <a:cs typeface="Arial" panose="020B0604020202020204" pitchFamily="34" charset="0"/>
            </a:endParaRPr>
          </a:p>
        </p:txBody>
      </p:sp>
      <p:sp>
        <p:nvSpPr>
          <p:cNvPr id="18" name="Text Box 19">
            <a:extLst>
              <a:ext uri="{FF2B5EF4-FFF2-40B4-BE49-F238E27FC236}">
                <a16:creationId xmlns:a16="http://schemas.microsoft.com/office/drawing/2014/main" id="{FA74D4B0-9ECF-9750-2366-D701467600BB}"/>
              </a:ext>
            </a:extLst>
          </p:cNvPr>
          <p:cNvSpPr txBox="1">
            <a:spLocks noChangeArrowheads="1"/>
          </p:cNvSpPr>
          <p:nvPr/>
        </p:nvSpPr>
        <p:spPr bwMode="auto">
          <a:xfrm>
            <a:off x="4353482" y="605451"/>
            <a:ext cx="3759200"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s-ES" altLang="en-US" sz="1800" b="1" u="sng" dirty="0">
                <a:latin typeface="Arial" panose="020B0604020202020204" pitchFamily="34" charset="0"/>
                <a:cs typeface="Arial" panose="020B0604020202020204" pitchFamily="34" charset="0"/>
              </a:rPr>
              <a:t>Capítulo 5: La clienta</a:t>
            </a:r>
          </a:p>
        </p:txBody>
      </p:sp>
      <p:sp>
        <p:nvSpPr>
          <p:cNvPr id="3" name="TextBox 2">
            <a:extLst>
              <a:ext uri="{FF2B5EF4-FFF2-40B4-BE49-F238E27FC236}">
                <a16:creationId xmlns:a16="http://schemas.microsoft.com/office/drawing/2014/main" id="{DCB95A0B-0149-86CD-EA27-4D86FDBC8128}"/>
              </a:ext>
            </a:extLst>
          </p:cNvPr>
          <p:cNvSpPr txBox="1"/>
          <p:nvPr/>
        </p:nvSpPr>
        <p:spPr>
          <a:xfrm>
            <a:off x="649035" y="1313350"/>
            <a:ext cx="10893929" cy="461665"/>
          </a:xfrm>
          <a:prstGeom prst="rect">
            <a:avLst/>
          </a:prstGeom>
          <a:noFill/>
        </p:spPr>
        <p:txBody>
          <a:bodyPr wrap="square" rtlCol="0">
            <a:spAutoFit/>
          </a:bodyPr>
          <a:lstStyle/>
          <a:p>
            <a:r>
              <a:rPr lang="en-GB" sz="1200" dirty="0"/>
              <a:t>Ask pupils to read aloud the colours in the boxes below and to discuss in pairs why they think they are in different boxes. Then describe the pictures using the given sentence starters. Challenge pupils with the 3</a:t>
            </a:r>
            <a:r>
              <a:rPr lang="en-GB" sz="1200" baseline="30000" dirty="0"/>
              <a:t>rd</a:t>
            </a:r>
            <a:r>
              <a:rPr lang="en-GB" sz="1200" dirty="0"/>
              <a:t> picture and remind them to add –s/-es to make the colours plural (-s after vowel/-es after consonant):</a:t>
            </a:r>
          </a:p>
        </p:txBody>
      </p:sp>
      <p:sp>
        <p:nvSpPr>
          <p:cNvPr id="4" name="Rectangle: Rounded Corners 3">
            <a:extLst>
              <a:ext uri="{FF2B5EF4-FFF2-40B4-BE49-F238E27FC236}">
                <a16:creationId xmlns:a16="http://schemas.microsoft.com/office/drawing/2014/main" id="{AB4875B9-478E-8E35-9092-2E4A590677A2}"/>
              </a:ext>
            </a:extLst>
          </p:cNvPr>
          <p:cNvSpPr/>
          <p:nvPr/>
        </p:nvSpPr>
        <p:spPr>
          <a:xfrm>
            <a:off x="2164263" y="1869175"/>
            <a:ext cx="3357564" cy="587829"/>
          </a:xfrm>
          <a:prstGeom prst="round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rojo, </a:t>
            </a:r>
            <a:r>
              <a:rPr lang="en-GB" sz="1400" dirty="0" err="1">
                <a:solidFill>
                  <a:schemeClr val="tx1"/>
                </a:solidFill>
              </a:rPr>
              <a:t>amarillo</a:t>
            </a:r>
            <a:r>
              <a:rPr lang="en-GB" sz="1400" dirty="0">
                <a:solidFill>
                  <a:schemeClr val="tx1"/>
                </a:solidFill>
              </a:rPr>
              <a:t>, </a:t>
            </a:r>
            <a:r>
              <a:rPr lang="en-GB" sz="1400" dirty="0" err="1">
                <a:solidFill>
                  <a:schemeClr val="tx1"/>
                </a:solidFill>
              </a:rPr>
              <a:t>verde</a:t>
            </a:r>
            <a:r>
              <a:rPr lang="en-GB" sz="1400" dirty="0">
                <a:solidFill>
                  <a:schemeClr val="tx1"/>
                </a:solidFill>
              </a:rPr>
              <a:t>, </a:t>
            </a:r>
            <a:r>
              <a:rPr lang="en-GB" sz="1400" dirty="0" err="1">
                <a:solidFill>
                  <a:schemeClr val="tx1"/>
                </a:solidFill>
              </a:rPr>
              <a:t>azul</a:t>
            </a:r>
            <a:r>
              <a:rPr lang="en-GB" sz="1400" dirty="0">
                <a:solidFill>
                  <a:schemeClr val="tx1"/>
                </a:solidFill>
              </a:rPr>
              <a:t>, </a:t>
            </a:r>
            <a:r>
              <a:rPr lang="en-GB" sz="1400" dirty="0" err="1">
                <a:solidFill>
                  <a:schemeClr val="tx1"/>
                </a:solidFill>
              </a:rPr>
              <a:t>naranja</a:t>
            </a:r>
            <a:r>
              <a:rPr lang="en-GB" sz="1400" dirty="0">
                <a:solidFill>
                  <a:schemeClr val="tx1"/>
                </a:solidFill>
              </a:rPr>
              <a:t>, rosa, </a:t>
            </a:r>
            <a:r>
              <a:rPr lang="en-GB" sz="1400" dirty="0" err="1">
                <a:solidFill>
                  <a:schemeClr val="tx1"/>
                </a:solidFill>
              </a:rPr>
              <a:t>blanco</a:t>
            </a:r>
            <a:r>
              <a:rPr lang="en-GB" sz="1400" dirty="0">
                <a:solidFill>
                  <a:schemeClr val="tx1"/>
                </a:solidFill>
              </a:rPr>
              <a:t>, negro, </a:t>
            </a:r>
            <a:r>
              <a:rPr lang="en-GB" sz="1400" dirty="0" err="1">
                <a:solidFill>
                  <a:schemeClr val="tx1"/>
                </a:solidFill>
              </a:rPr>
              <a:t>morado</a:t>
            </a:r>
            <a:r>
              <a:rPr lang="en-GB" sz="1400" dirty="0">
                <a:solidFill>
                  <a:schemeClr val="tx1"/>
                </a:solidFill>
              </a:rPr>
              <a:t>, gris.</a:t>
            </a:r>
          </a:p>
        </p:txBody>
      </p:sp>
      <p:sp>
        <p:nvSpPr>
          <p:cNvPr id="7" name="Rectangle: Rounded Corners 6">
            <a:extLst>
              <a:ext uri="{FF2B5EF4-FFF2-40B4-BE49-F238E27FC236}">
                <a16:creationId xmlns:a16="http://schemas.microsoft.com/office/drawing/2014/main" id="{4F506776-E5A1-90C2-7168-27778606A12D}"/>
              </a:ext>
            </a:extLst>
          </p:cNvPr>
          <p:cNvSpPr/>
          <p:nvPr/>
        </p:nvSpPr>
        <p:spPr>
          <a:xfrm>
            <a:off x="6670173" y="1856781"/>
            <a:ext cx="3357564" cy="587829"/>
          </a:xfrm>
          <a:prstGeom prst="round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chemeClr val="tx1"/>
                </a:solidFill>
              </a:rPr>
              <a:t>roja</a:t>
            </a:r>
            <a:r>
              <a:rPr lang="en-GB" sz="1400" dirty="0">
                <a:solidFill>
                  <a:schemeClr val="tx1"/>
                </a:solidFill>
              </a:rPr>
              <a:t>, amarilla, </a:t>
            </a:r>
            <a:r>
              <a:rPr lang="en-GB" sz="1400" dirty="0" err="1">
                <a:solidFill>
                  <a:schemeClr val="tx1"/>
                </a:solidFill>
              </a:rPr>
              <a:t>blanca</a:t>
            </a:r>
            <a:r>
              <a:rPr lang="en-GB" sz="1400" dirty="0">
                <a:solidFill>
                  <a:schemeClr val="tx1"/>
                </a:solidFill>
              </a:rPr>
              <a:t>, </a:t>
            </a:r>
            <a:r>
              <a:rPr lang="en-GB" sz="1400" dirty="0" err="1">
                <a:solidFill>
                  <a:schemeClr val="tx1"/>
                </a:solidFill>
              </a:rPr>
              <a:t>negra</a:t>
            </a:r>
            <a:r>
              <a:rPr lang="en-GB" sz="1400" dirty="0">
                <a:solidFill>
                  <a:schemeClr val="tx1"/>
                </a:solidFill>
              </a:rPr>
              <a:t>, morada.</a:t>
            </a:r>
          </a:p>
        </p:txBody>
      </p:sp>
      <p:sp>
        <p:nvSpPr>
          <p:cNvPr id="13" name="Rectangle: Rounded Corners 12">
            <a:extLst>
              <a:ext uri="{FF2B5EF4-FFF2-40B4-BE49-F238E27FC236}">
                <a16:creationId xmlns:a16="http://schemas.microsoft.com/office/drawing/2014/main" id="{B8AC5749-3275-1DBD-13DC-64563A0BE872}"/>
              </a:ext>
            </a:extLst>
          </p:cNvPr>
          <p:cNvSpPr/>
          <p:nvPr/>
        </p:nvSpPr>
        <p:spPr>
          <a:xfrm>
            <a:off x="1088322" y="2994832"/>
            <a:ext cx="1482890" cy="51993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La </a:t>
            </a:r>
            <a:r>
              <a:rPr lang="en-GB" sz="1400" dirty="0" err="1">
                <a:solidFill>
                  <a:schemeClr val="tx1"/>
                </a:solidFill>
              </a:rPr>
              <a:t>urraca</a:t>
            </a:r>
            <a:r>
              <a:rPr lang="en-GB" sz="1400" dirty="0">
                <a:solidFill>
                  <a:schemeClr val="tx1"/>
                </a:solidFill>
              </a:rPr>
              <a:t> es...</a:t>
            </a:r>
          </a:p>
        </p:txBody>
      </p:sp>
      <p:sp>
        <p:nvSpPr>
          <p:cNvPr id="14" name="Rectangle: Rounded Corners 13">
            <a:extLst>
              <a:ext uri="{FF2B5EF4-FFF2-40B4-BE49-F238E27FC236}">
                <a16:creationId xmlns:a16="http://schemas.microsoft.com/office/drawing/2014/main" id="{ADE53B3C-D590-0CFA-D596-DF5A6C9FDACA}"/>
              </a:ext>
            </a:extLst>
          </p:cNvPr>
          <p:cNvSpPr/>
          <p:nvPr/>
        </p:nvSpPr>
        <p:spPr>
          <a:xfrm>
            <a:off x="5354554" y="3001507"/>
            <a:ext cx="1482890" cy="51993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El </a:t>
            </a:r>
            <a:r>
              <a:rPr lang="en-GB" sz="1400" dirty="0" err="1">
                <a:solidFill>
                  <a:schemeClr val="tx1"/>
                </a:solidFill>
              </a:rPr>
              <a:t>pájaro</a:t>
            </a:r>
            <a:r>
              <a:rPr lang="en-GB" sz="1400" dirty="0">
                <a:solidFill>
                  <a:schemeClr val="tx1"/>
                </a:solidFill>
              </a:rPr>
              <a:t> es...</a:t>
            </a:r>
          </a:p>
        </p:txBody>
      </p:sp>
      <p:sp>
        <p:nvSpPr>
          <p:cNvPr id="16" name="Rectangle: Rounded Corners 15">
            <a:extLst>
              <a:ext uri="{FF2B5EF4-FFF2-40B4-BE49-F238E27FC236}">
                <a16:creationId xmlns:a16="http://schemas.microsoft.com/office/drawing/2014/main" id="{4A1E2A02-6A2D-4923-B49C-64A5CB3E7496}"/>
              </a:ext>
            </a:extLst>
          </p:cNvPr>
          <p:cNvSpPr/>
          <p:nvPr/>
        </p:nvSpPr>
        <p:spPr>
          <a:xfrm>
            <a:off x="9558808" y="2994863"/>
            <a:ext cx="1482890" cy="51993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Los </a:t>
            </a:r>
            <a:r>
              <a:rPr lang="en-GB" sz="1400" dirty="0" err="1">
                <a:solidFill>
                  <a:schemeClr val="tx1"/>
                </a:solidFill>
              </a:rPr>
              <a:t>pájaros</a:t>
            </a:r>
            <a:r>
              <a:rPr lang="en-GB" sz="1400" dirty="0">
                <a:solidFill>
                  <a:schemeClr val="tx1"/>
                </a:solidFill>
              </a:rPr>
              <a:t> son...</a:t>
            </a:r>
          </a:p>
        </p:txBody>
      </p:sp>
      <p:pic>
        <p:nvPicPr>
          <p:cNvPr id="1026" name="Picture 2" descr="pájaro urraca en fondo blanco, diseño de logotipo de vector de mascota  simple 4773464 Vector en Vecteezy">
            <a:extLst>
              <a:ext uri="{FF2B5EF4-FFF2-40B4-BE49-F238E27FC236}">
                <a16:creationId xmlns:a16="http://schemas.microsoft.com/office/drawing/2014/main" id="{BED81676-8DDC-F034-C64E-61F413A466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511"/>
          <a:stretch/>
        </p:blipFill>
        <p:spPr bwMode="auto">
          <a:xfrm>
            <a:off x="920830" y="3988364"/>
            <a:ext cx="1933540" cy="155628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Pajarito dibujo fotos de stock, imágenes de Pajarito dibujo sin royalties |  Depositphotos">
            <a:extLst>
              <a:ext uri="{FF2B5EF4-FFF2-40B4-BE49-F238E27FC236}">
                <a16:creationId xmlns:a16="http://schemas.microsoft.com/office/drawing/2014/main" id="{A4BCDC98-97EE-1FFB-9B28-8E747F1C2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720015" y="3973534"/>
            <a:ext cx="1248082" cy="10817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ajarito dibujo fotos de stock, imágenes de Pajarito dibujo sin royalties |  Depositphotos">
            <a:extLst>
              <a:ext uri="{FF2B5EF4-FFF2-40B4-BE49-F238E27FC236}">
                <a16:creationId xmlns:a16="http://schemas.microsoft.com/office/drawing/2014/main" id="{C2125556-8A20-3258-66DA-81692B72F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246251" y="4452095"/>
            <a:ext cx="1248082" cy="10817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luetit dibujado a mano pájaro lápices de colores de acuarela | Vector  Premium">
            <a:extLst>
              <a:ext uri="{FF2B5EF4-FFF2-40B4-BE49-F238E27FC236}">
                <a16:creationId xmlns:a16="http://schemas.microsoft.com/office/drawing/2014/main" id="{E0F2AA95-48BD-5025-D55D-FF43FBA8A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482572" y="4121271"/>
            <a:ext cx="1226853" cy="10817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B0EA60F-2052-46A4-1425-91D87C2B194D}"/>
              </a:ext>
            </a:extLst>
          </p:cNvPr>
          <p:cNvSpPr/>
          <p:nvPr/>
        </p:nvSpPr>
        <p:spPr>
          <a:xfrm>
            <a:off x="10684286" y="207075"/>
            <a:ext cx="1279071" cy="87589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Lesson 2</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7096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A418A7D-0776-0008-435E-5515CDB36755}"/>
              </a:ext>
            </a:extLst>
          </p:cNvPr>
          <p:cNvSpPr txBox="1"/>
          <p:nvPr/>
        </p:nvSpPr>
        <p:spPr>
          <a:xfrm>
            <a:off x="0" y="6162538"/>
            <a:ext cx="12191999" cy="369332"/>
          </a:xfrm>
          <a:prstGeom prst="rect">
            <a:avLst/>
          </a:prstGeom>
          <a:solidFill>
            <a:srgbClr val="0070C0"/>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896CD181-3087-B638-829D-90FBB7724624}"/>
              </a:ext>
            </a:extLst>
          </p:cNvPr>
          <p:cNvSpPr txBox="1"/>
          <p:nvPr/>
        </p:nvSpPr>
        <p:spPr>
          <a:xfrm>
            <a:off x="0" y="6503280"/>
            <a:ext cx="12192000" cy="369332"/>
          </a:xfrm>
          <a:prstGeom prst="rect">
            <a:avLst/>
          </a:prstGeom>
          <a:solidFill>
            <a:schemeClr val="tx1"/>
          </a:solidFill>
        </p:spPr>
        <p:txBody>
          <a:bodyPr wrap="square" rtlCol="0">
            <a:spAutoFit/>
          </a:bodyPr>
          <a:lstStyle/>
          <a:p>
            <a:endParaRPr lang="en-GB" dirty="0"/>
          </a:p>
        </p:txBody>
      </p:sp>
      <p:sp>
        <p:nvSpPr>
          <p:cNvPr id="2" name="Title 1">
            <a:extLst>
              <a:ext uri="{FF2B5EF4-FFF2-40B4-BE49-F238E27FC236}">
                <a16:creationId xmlns:a16="http://schemas.microsoft.com/office/drawing/2014/main" id="{E2E2D4FA-370C-8269-CB22-8D705E3706BA}"/>
              </a:ext>
            </a:extLst>
          </p:cNvPr>
          <p:cNvSpPr txBox="1">
            <a:spLocks/>
          </p:cNvSpPr>
          <p:nvPr/>
        </p:nvSpPr>
        <p:spPr>
          <a:xfrm>
            <a:off x="3792039" y="55752"/>
            <a:ext cx="5328591" cy="59941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sz="2800" b="1" kern="0" dirty="0">
                <a:latin typeface="+mn-lt"/>
                <a:cs typeface="Arial" panose="020B0604020202020204" pitchFamily="34" charset="0"/>
              </a:rPr>
              <a:t>Unit  </a:t>
            </a:r>
            <a:r>
              <a:rPr lang="en-GB" sz="2800" b="1" dirty="0">
                <a:latin typeface="+mn-lt"/>
                <a:cs typeface="Arial" panose="020B0604020202020204" pitchFamily="34" charset="0"/>
              </a:rPr>
              <a:t>-</a:t>
            </a:r>
            <a:r>
              <a:rPr lang="en-GB" sz="2800" b="1" kern="0" dirty="0">
                <a:latin typeface="+mn-lt"/>
                <a:cs typeface="Arial" panose="020B0604020202020204" pitchFamily="34" charset="0"/>
              </a:rPr>
              <a:t> </a:t>
            </a:r>
            <a:r>
              <a:rPr lang="en-US" sz="2800" b="1" kern="0" dirty="0">
                <a:latin typeface="+mn-lt"/>
                <a:ea typeface="Calibri" panose="020F0502020204030204" pitchFamily="34" charset="0"/>
                <a:cs typeface="Times New Roman" panose="02020603050405020304" pitchFamily="18" charset="0"/>
              </a:rPr>
              <a:t>Raúl y las alas </a:t>
            </a:r>
            <a:r>
              <a:rPr lang="en-US" sz="2800" b="1" kern="0" dirty="0" err="1">
                <a:latin typeface="+mn-lt"/>
                <a:ea typeface="Calibri" panose="020F0502020204030204" pitchFamily="34" charset="0"/>
                <a:cs typeface="Times New Roman" panose="02020603050405020304" pitchFamily="18" charset="0"/>
              </a:rPr>
              <a:t>mágicas</a:t>
            </a:r>
            <a:endParaRPr lang="en-GB" sz="2400" b="1" kern="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9B5CAC6-5763-8646-E3FD-AE086EA0815A}"/>
              </a:ext>
            </a:extLst>
          </p:cNvPr>
          <p:cNvSpPr txBox="1"/>
          <p:nvPr/>
        </p:nvSpPr>
        <p:spPr>
          <a:xfrm>
            <a:off x="835355" y="1309765"/>
            <a:ext cx="10781759" cy="1015663"/>
          </a:xfrm>
          <a:prstGeom prst="rect">
            <a:avLst/>
          </a:prstGeom>
          <a:noFill/>
        </p:spPr>
        <p:txBody>
          <a:bodyPr wrap="square" rtlCol="0">
            <a:spAutoFit/>
          </a:bodyPr>
          <a:lstStyle/>
          <a:p>
            <a:r>
              <a:rPr lang="en-GB" sz="1200" dirty="0"/>
              <a:t>The teacher explains that Raúl and his friends start the investigation in the farm by visiting “</a:t>
            </a:r>
            <a:r>
              <a:rPr lang="en-GB" sz="1200" dirty="0" err="1"/>
              <a:t>el</a:t>
            </a:r>
            <a:r>
              <a:rPr lang="en-GB" sz="1200" dirty="0"/>
              <a:t> burro, </a:t>
            </a:r>
            <a:r>
              <a:rPr lang="en-GB" sz="1200" dirty="0" err="1"/>
              <a:t>el</a:t>
            </a:r>
            <a:r>
              <a:rPr lang="en-GB" sz="1200" dirty="0"/>
              <a:t> </a:t>
            </a:r>
            <a:r>
              <a:rPr lang="en-GB" sz="1200" dirty="0" err="1"/>
              <a:t>cerdo</a:t>
            </a:r>
            <a:r>
              <a:rPr lang="en-GB" sz="1200" dirty="0"/>
              <a:t> y la </a:t>
            </a:r>
            <a:r>
              <a:rPr lang="en-GB" sz="1200" dirty="0" err="1"/>
              <a:t>oveja</a:t>
            </a:r>
            <a:r>
              <a:rPr lang="en-GB" sz="1200" dirty="0"/>
              <a:t>”. Raúl, </a:t>
            </a:r>
            <a:r>
              <a:rPr lang="en-GB" sz="1200" dirty="0" err="1"/>
              <a:t>Tawseef</a:t>
            </a:r>
            <a:r>
              <a:rPr lang="en-GB" sz="1200" dirty="0"/>
              <a:t> and Kyla Rose will ask the animals about “la </a:t>
            </a:r>
            <a:r>
              <a:rPr lang="en-GB" sz="1200" dirty="0" err="1"/>
              <a:t>urraca</a:t>
            </a:r>
            <a:r>
              <a:rPr lang="en-GB" sz="1200" dirty="0"/>
              <a:t> y </a:t>
            </a:r>
            <a:r>
              <a:rPr lang="en-GB" sz="1200" dirty="0" err="1"/>
              <a:t>los</a:t>
            </a:r>
            <a:r>
              <a:rPr lang="en-GB" sz="1200" dirty="0"/>
              <a:t> </a:t>
            </a:r>
            <a:r>
              <a:rPr lang="en-GB" sz="1200" dirty="0" err="1"/>
              <a:t>pendientes</a:t>
            </a:r>
            <a:r>
              <a:rPr lang="en-GB" sz="1200" dirty="0"/>
              <a:t>”. As a group ask pupils to read aloud the answer of each animal and compare them to the description they already have of “la </a:t>
            </a:r>
            <a:r>
              <a:rPr lang="en-GB" sz="1200" dirty="0" err="1"/>
              <a:t>urraca</a:t>
            </a:r>
            <a:r>
              <a:rPr lang="en-GB" sz="1200" dirty="0"/>
              <a:t>”. Are any of these birds the one that stole “</a:t>
            </a:r>
            <a:r>
              <a:rPr lang="en-GB" sz="1200" dirty="0" err="1"/>
              <a:t>los</a:t>
            </a:r>
            <a:r>
              <a:rPr lang="en-GB" sz="1200" dirty="0"/>
              <a:t> </a:t>
            </a:r>
            <a:r>
              <a:rPr lang="en-GB" sz="1200" dirty="0" err="1"/>
              <a:t>pendientes</a:t>
            </a:r>
            <a:r>
              <a:rPr lang="en-GB" sz="1200" dirty="0"/>
              <a:t>”. Pupils have a description of “la </a:t>
            </a:r>
            <a:r>
              <a:rPr lang="en-GB" sz="1200" dirty="0" err="1"/>
              <a:t>urraca</a:t>
            </a:r>
            <a:r>
              <a:rPr lang="en-GB" sz="1200" dirty="0"/>
              <a:t>” and a sentence builder to answer using “es/no es </a:t>
            </a:r>
            <a:r>
              <a:rPr lang="en-GB" sz="1200" dirty="0" err="1"/>
              <a:t>porque</a:t>
            </a:r>
            <a:r>
              <a:rPr lang="en-GB" sz="1200" dirty="0"/>
              <a:t>/</a:t>
            </a:r>
            <a:r>
              <a:rPr lang="en-GB" sz="1200" dirty="0" err="1"/>
              <a:t>porque</a:t>
            </a:r>
            <a:r>
              <a:rPr lang="en-GB" sz="1200" dirty="0"/>
              <a:t> no” (see next slide).</a:t>
            </a:r>
          </a:p>
          <a:p>
            <a:endParaRPr lang="en-GB" sz="1200" dirty="0"/>
          </a:p>
        </p:txBody>
      </p:sp>
      <p:sp>
        <p:nvSpPr>
          <p:cNvPr id="26" name="Rectangle 25">
            <a:extLst>
              <a:ext uri="{FF2B5EF4-FFF2-40B4-BE49-F238E27FC236}">
                <a16:creationId xmlns:a16="http://schemas.microsoft.com/office/drawing/2014/main" id="{F6F7A406-2147-75DA-290F-EF7414C7C7E6}"/>
              </a:ext>
            </a:extLst>
          </p:cNvPr>
          <p:cNvSpPr>
            <a:spLocks noChangeArrowheads="1"/>
          </p:cNvSpPr>
          <p:nvPr/>
        </p:nvSpPr>
        <p:spPr bwMode="auto">
          <a:xfrm>
            <a:off x="4481363" y="612987"/>
            <a:ext cx="32292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algn="ctr"/>
            <a:r>
              <a:rPr lang="en-GB" altLang="en-US" b="1" u="sng" dirty="0" err="1">
                <a:latin typeface="Arial" panose="020B0604020202020204" pitchFamily="34" charset="0"/>
                <a:ea typeface="Calibri" panose="020F0502020204030204" pitchFamily="34" charset="0"/>
                <a:cs typeface="Arial" panose="020B0604020202020204" pitchFamily="34" charset="0"/>
              </a:rPr>
              <a:t>Capítulos</a:t>
            </a:r>
            <a:r>
              <a:rPr lang="en-GB" altLang="en-US" b="1" u="sng" dirty="0">
                <a:latin typeface="Arial" panose="020B0604020202020204" pitchFamily="34" charset="0"/>
                <a:ea typeface="Calibri" panose="020F0502020204030204" pitchFamily="34" charset="0"/>
                <a:cs typeface="Arial" panose="020B0604020202020204" pitchFamily="34" charset="0"/>
              </a:rPr>
              <a:t> 6, 7 y 8 </a:t>
            </a:r>
            <a:endParaRPr lang="en-GB" alt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DDBDF4A-FEAB-9D22-0469-C13BF745F74F}"/>
              </a:ext>
            </a:extLst>
          </p:cNvPr>
          <p:cNvSpPr txBox="1"/>
          <p:nvPr/>
        </p:nvSpPr>
        <p:spPr>
          <a:xfrm>
            <a:off x="637785" y="3010426"/>
            <a:ext cx="3355478" cy="390363"/>
          </a:xfrm>
          <a:prstGeom prst="rect">
            <a:avLst/>
          </a:prstGeom>
          <a:noFill/>
        </p:spPr>
        <p:txBody>
          <a:bodyPr wrap="square" rtlCol="0">
            <a:spAutoFit/>
          </a:bodyPr>
          <a:lstStyle/>
          <a:p>
            <a:pPr algn="ctr">
              <a:lnSpc>
                <a:spcPct val="115000"/>
              </a:lnSpc>
              <a:spcAft>
                <a:spcPts val="1000"/>
              </a:spcAft>
            </a:pPr>
            <a:r>
              <a:rPr lang="en-GB" b="1" u="sng" dirty="0">
                <a:effectLst/>
                <a:latin typeface="Arial" panose="020B0604020202020204" pitchFamily="34" charset="0"/>
                <a:ea typeface="Calibri" panose="020F0502020204030204" pitchFamily="34" charset="0"/>
                <a:cs typeface="Times New Roman" panose="02020603050405020304" pitchFamily="18" charset="0"/>
              </a:rPr>
              <a:t>Capítulo 6: El burro</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Diagram&#10;&#10;Description automatically generated">
            <a:extLst>
              <a:ext uri="{FF2B5EF4-FFF2-40B4-BE49-F238E27FC236}">
                <a16:creationId xmlns:a16="http://schemas.microsoft.com/office/drawing/2014/main" id="{DC54634A-AC1B-9FE1-C48B-97C586B695DD}"/>
              </a:ext>
            </a:extLst>
          </p:cNvPr>
          <p:cNvPicPr/>
          <p:nvPr/>
        </p:nvPicPr>
        <p:blipFill>
          <a:blip r:embed="rId2" cstate="hqprint">
            <a:extLst>
              <a:ext uri="{28A0092B-C50C-407E-A947-70E740481C1C}">
                <a14:useLocalDpi xmlns:a14="http://schemas.microsoft.com/office/drawing/2010/main" val="0"/>
              </a:ext>
            </a:extLst>
          </a:blip>
          <a:stretch>
            <a:fillRect/>
          </a:stretch>
        </p:blipFill>
        <p:spPr>
          <a:xfrm>
            <a:off x="1775409" y="3663712"/>
            <a:ext cx="1080231" cy="781437"/>
          </a:xfrm>
          <a:prstGeom prst="rect">
            <a:avLst/>
          </a:prstGeom>
        </p:spPr>
      </p:pic>
      <p:sp>
        <p:nvSpPr>
          <p:cNvPr id="7" name="Rectangle 6">
            <a:extLst>
              <a:ext uri="{FF2B5EF4-FFF2-40B4-BE49-F238E27FC236}">
                <a16:creationId xmlns:a16="http://schemas.microsoft.com/office/drawing/2014/main" id="{5819145C-C45D-A373-4773-994C3939BDA6}"/>
              </a:ext>
            </a:extLst>
          </p:cNvPr>
          <p:cNvSpPr>
            <a:spLocks noChangeArrowheads="1"/>
          </p:cNvSpPr>
          <p:nvPr/>
        </p:nvSpPr>
        <p:spPr bwMode="auto">
          <a:xfrm>
            <a:off x="649809" y="4525267"/>
            <a:ext cx="3538736" cy="852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“Sí, he visto un pájaro que lleva pendientes de diamantes” - responde el burro.</a:t>
            </a: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“Es pequeño. Tiene las piernas cortas, pero tiene plumas marrones y blancas con un pecho rojo.” </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a16="http://schemas.microsoft.com/office/drawing/2014/main" id="{15866CA4-9074-A765-0900-27BF7BAD18C2}"/>
              </a:ext>
            </a:extLst>
          </p:cNvPr>
          <p:cNvSpPr txBox="1"/>
          <p:nvPr/>
        </p:nvSpPr>
        <p:spPr>
          <a:xfrm>
            <a:off x="4248028" y="2993207"/>
            <a:ext cx="3355478" cy="390363"/>
          </a:xfrm>
          <a:prstGeom prst="rect">
            <a:avLst/>
          </a:prstGeom>
          <a:noFill/>
        </p:spPr>
        <p:txBody>
          <a:bodyPr wrap="square" rtlCol="0">
            <a:spAutoFit/>
          </a:bodyPr>
          <a:lstStyle/>
          <a:p>
            <a:pPr algn="ctr">
              <a:lnSpc>
                <a:spcPct val="115000"/>
              </a:lnSpc>
              <a:spcAft>
                <a:spcPts val="1000"/>
              </a:spcAft>
            </a:pPr>
            <a:r>
              <a:rPr lang="en-GB" b="1" u="sng" dirty="0">
                <a:effectLst/>
                <a:latin typeface="Arial" panose="020B0604020202020204" pitchFamily="34" charset="0"/>
                <a:ea typeface="Calibri" panose="020F0502020204030204" pitchFamily="34" charset="0"/>
                <a:cs typeface="Times New Roman" panose="02020603050405020304" pitchFamily="18" charset="0"/>
              </a:rPr>
              <a:t>Capítulo 7: El </a:t>
            </a:r>
            <a:r>
              <a:rPr lang="en-GB" b="1" u="sng" dirty="0" err="1">
                <a:effectLst/>
                <a:latin typeface="Arial" panose="020B0604020202020204" pitchFamily="34" charset="0"/>
                <a:ea typeface="Calibri" panose="020F0502020204030204" pitchFamily="34" charset="0"/>
                <a:cs typeface="Times New Roman" panose="02020603050405020304" pitchFamily="18" charset="0"/>
              </a:rPr>
              <a:t>cerdo</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A picture containing map, text, linedrawing&#10;&#10;Description automatically generated">
            <a:extLst>
              <a:ext uri="{FF2B5EF4-FFF2-40B4-BE49-F238E27FC236}">
                <a16:creationId xmlns:a16="http://schemas.microsoft.com/office/drawing/2014/main" id="{14248626-9585-E827-F31C-CF5BC13F4A71}"/>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5358494" y="3615957"/>
            <a:ext cx="1134547" cy="663121"/>
          </a:xfrm>
          <a:prstGeom prst="rect">
            <a:avLst/>
          </a:prstGeom>
        </p:spPr>
      </p:pic>
      <p:sp>
        <p:nvSpPr>
          <p:cNvPr id="13" name="Rectangle 12">
            <a:extLst>
              <a:ext uri="{FF2B5EF4-FFF2-40B4-BE49-F238E27FC236}">
                <a16:creationId xmlns:a16="http://schemas.microsoft.com/office/drawing/2014/main" id="{B3443525-BA42-1D50-1DE6-85B35968E330}"/>
              </a:ext>
            </a:extLst>
          </p:cNvPr>
          <p:cNvSpPr>
            <a:spLocks noChangeArrowheads="1"/>
          </p:cNvSpPr>
          <p:nvPr/>
        </p:nvSpPr>
        <p:spPr bwMode="auto">
          <a:xfrm>
            <a:off x="4418243" y="4449449"/>
            <a:ext cx="3616080" cy="1022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“Sí, he visto un pájaro que lleva pendientes de diamantes” - responde el cerdo. </a:t>
            </a: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 bastante grande. Tiene las alas grises y muy grandes con el pico largo y amarillo” - explica el cerdo.</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TextBox 14">
            <a:extLst>
              <a:ext uri="{FF2B5EF4-FFF2-40B4-BE49-F238E27FC236}">
                <a16:creationId xmlns:a16="http://schemas.microsoft.com/office/drawing/2014/main" id="{2F39F306-BDF9-0D81-BC89-07ADE872A54C}"/>
              </a:ext>
            </a:extLst>
          </p:cNvPr>
          <p:cNvSpPr txBox="1"/>
          <p:nvPr/>
        </p:nvSpPr>
        <p:spPr>
          <a:xfrm>
            <a:off x="8034323" y="2989864"/>
            <a:ext cx="3384376" cy="390363"/>
          </a:xfrm>
          <a:prstGeom prst="rect">
            <a:avLst/>
          </a:prstGeom>
          <a:noFill/>
        </p:spPr>
        <p:txBody>
          <a:bodyPr wrap="square" rtlCol="0">
            <a:spAutoFit/>
          </a:bodyPr>
          <a:lstStyle/>
          <a:p>
            <a:pPr algn="ctr">
              <a:lnSpc>
                <a:spcPct val="115000"/>
              </a:lnSpc>
              <a:spcAft>
                <a:spcPts val="1000"/>
              </a:spcAft>
              <a:tabLst>
                <a:tab pos="1647825" algn="l"/>
              </a:tabLst>
            </a:pPr>
            <a:r>
              <a:rPr lang="en-GB" b="1" u="sng" dirty="0">
                <a:effectLst/>
                <a:latin typeface="Arial" panose="020B0604020202020204" pitchFamily="34" charset="0"/>
                <a:ea typeface="Calibri" panose="020F0502020204030204" pitchFamily="34" charset="0"/>
                <a:cs typeface="Times New Roman" panose="02020603050405020304" pitchFamily="18" charset="0"/>
              </a:rPr>
              <a:t>Capítulo 8 - La </a:t>
            </a:r>
            <a:r>
              <a:rPr lang="en-GB" b="1" u="sng" dirty="0" err="1">
                <a:effectLst/>
                <a:latin typeface="Arial" panose="020B0604020202020204" pitchFamily="34" charset="0"/>
                <a:ea typeface="Calibri" panose="020F0502020204030204" pitchFamily="34" charset="0"/>
                <a:cs typeface="Times New Roman" panose="02020603050405020304" pitchFamily="18" charset="0"/>
              </a:rPr>
              <a:t>oveja</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drawing of a cow&#10;&#10;Description automatically generated with low confidence">
            <a:extLst>
              <a:ext uri="{FF2B5EF4-FFF2-40B4-BE49-F238E27FC236}">
                <a16:creationId xmlns:a16="http://schemas.microsoft.com/office/drawing/2014/main" id="{0C89F36B-BD25-1786-92E0-189EA50BAAF0}"/>
              </a:ext>
            </a:extLst>
          </p:cNvPr>
          <p:cNvPicPr/>
          <p:nvPr/>
        </p:nvPicPr>
        <p:blipFill>
          <a:blip r:embed="rId4" cstate="hqprint">
            <a:extLst>
              <a:ext uri="{28A0092B-C50C-407E-A947-70E740481C1C}">
                <a14:useLocalDpi xmlns:a14="http://schemas.microsoft.com/office/drawing/2010/main" val="0"/>
              </a:ext>
            </a:extLst>
          </a:blip>
          <a:stretch>
            <a:fillRect/>
          </a:stretch>
        </p:blipFill>
        <p:spPr>
          <a:xfrm>
            <a:off x="9213501" y="3400789"/>
            <a:ext cx="1665994" cy="806838"/>
          </a:xfrm>
          <a:prstGeom prst="rect">
            <a:avLst/>
          </a:prstGeom>
        </p:spPr>
      </p:pic>
      <p:sp>
        <p:nvSpPr>
          <p:cNvPr id="17" name="Rectangle 16">
            <a:extLst>
              <a:ext uri="{FF2B5EF4-FFF2-40B4-BE49-F238E27FC236}">
                <a16:creationId xmlns:a16="http://schemas.microsoft.com/office/drawing/2014/main" id="{CDE2C4B1-25DC-F211-11FB-7E3FD75C131F}"/>
              </a:ext>
            </a:extLst>
          </p:cNvPr>
          <p:cNvSpPr>
            <a:spLocks noChangeArrowheads="1"/>
          </p:cNvSpPr>
          <p:nvPr/>
        </p:nvSpPr>
        <p:spPr bwMode="auto">
          <a:xfrm>
            <a:off x="8229443" y="4525267"/>
            <a:ext cx="3784962" cy="1022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“Sí, he visto un pájaro que lleva pendientes de diamantes” - responde la oveja.</a:t>
            </a: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 mediano. Es negro con un abdomen blanco. Tiene las alas negras, blancas y azules con la cola negra y verde” - explica la oveja.</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endParaRPr lang="es-ES"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Rounded Corners 2">
            <a:extLst>
              <a:ext uri="{FF2B5EF4-FFF2-40B4-BE49-F238E27FC236}">
                <a16:creationId xmlns:a16="http://schemas.microsoft.com/office/drawing/2014/main" id="{CF1954A9-8C92-B12F-1664-D16FA8F7D332}"/>
              </a:ext>
            </a:extLst>
          </p:cNvPr>
          <p:cNvSpPr/>
          <p:nvPr/>
        </p:nvSpPr>
        <p:spPr>
          <a:xfrm>
            <a:off x="10684286" y="207075"/>
            <a:ext cx="1279071" cy="87589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Lesson 3</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0309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A418A7D-0776-0008-435E-5515CDB36755}"/>
              </a:ext>
            </a:extLst>
          </p:cNvPr>
          <p:cNvSpPr txBox="1"/>
          <p:nvPr/>
        </p:nvSpPr>
        <p:spPr>
          <a:xfrm>
            <a:off x="1" y="6117059"/>
            <a:ext cx="12191999" cy="369332"/>
          </a:xfrm>
          <a:prstGeom prst="rect">
            <a:avLst/>
          </a:prstGeom>
          <a:solidFill>
            <a:srgbClr val="0070C0"/>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896CD181-3087-B638-829D-90FBB7724624}"/>
              </a:ext>
            </a:extLst>
          </p:cNvPr>
          <p:cNvSpPr txBox="1"/>
          <p:nvPr/>
        </p:nvSpPr>
        <p:spPr>
          <a:xfrm>
            <a:off x="0" y="6488668"/>
            <a:ext cx="12192000" cy="369332"/>
          </a:xfrm>
          <a:prstGeom prst="rect">
            <a:avLst/>
          </a:prstGeom>
          <a:solidFill>
            <a:schemeClr val="tx1"/>
          </a:solidFill>
        </p:spPr>
        <p:txBody>
          <a:bodyPr wrap="square" rtlCol="0">
            <a:spAutoFit/>
          </a:bodyPr>
          <a:lstStyle/>
          <a:p>
            <a:endParaRPr lang="en-GB" dirty="0"/>
          </a:p>
        </p:txBody>
      </p:sp>
      <p:sp>
        <p:nvSpPr>
          <p:cNvPr id="6" name="Content Placeholder 4">
            <a:extLst>
              <a:ext uri="{FF2B5EF4-FFF2-40B4-BE49-F238E27FC236}">
                <a16:creationId xmlns:a16="http://schemas.microsoft.com/office/drawing/2014/main" id="{B5BE4AC0-923C-CCCA-AF52-BE7105D6B7CA}"/>
              </a:ext>
            </a:extLst>
          </p:cNvPr>
          <p:cNvSpPr txBox="1">
            <a:spLocks/>
          </p:cNvSpPr>
          <p:nvPr/>
        </p:nvSpPr>
        <p:spPr>
          <a:xfrm>
            <a:off x="2862066" y="1844824"/>
            <a:ext cx="6474294" cy="3960440"/>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GB" sz="2400" kern="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BC47219-6D89-97D7-C09B-7CEC51405314}"/>
              </a:ext>
            </a:extLst>
          </p:cNvPr>
          <p:cNvSpPr txBox="1">
            <a:spLocks/>
          </p:cNvSpPr>
          <p:nvPr/>
        </p:nvSpPr>
        <p:spPr>
          <a:xfrm>
            <a:off x="4225689" y="99229"/>
            <a:ext cx="4521671" cy="59941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sz="2800" b="1" kern="0" dirty="0">
                <a:latin typeface="+mn-lt"/>
                <a:cs typeface="Arial" panose="020B0604020202020204" pitchFamily="34" charset="0"/>
              </a:rPr>
              <a:t>Unit  </a:t>
            </a:r>
            <a:r>
              <a:rPr lang="en-GB" sz="2800" b="1" dirty="0">
                <a:latin typeface="+mn-lt"/>
                <a:cs typeface="Arial" panose="020B0604020202020204" pitchFamily="34" charset="0"/>
              </a:rPr>
              <a:t>-</a:t>
            </a:r>
            <a:r>
              <a:rPr lang="en-GB" sz="2800" b="1" kern="0" dirty="0">
                <a:latin typeface="+mn-lt"/>
                <a:cs typeface="Arial" panose="020B0604020202020204" pitchFamily="34" charset="0"/>
              </a:rPr>
              <a:t> </a:t>
            </a:r>
            <a:r>
              <a:rPr lang="en-US" sz="2800" b="1" kern="0" dirty="0">
                <a:latin typeface="+mn-lt"/>
                <a:ea typeface="Calibri" panose="020F0502020204030204" pitchFamily="34" charset="0"/>
                <a:cs typeface="Times New Roman" panose="02020603050405020304" pitchFamily="18" charset="0"/>
              </a:rPr>
              <a:t>Raúl y las alas </a:t>
            </a:r>
            <a:r>
              <a:rPr lang="en-US" sz="2800" b="1" kern="0" dirty="0" err="1">
                <a:latin typeface="+mn-lt"/>
                <a:ea typeface="Calibri" panose="020F0502020204030204" pitchFamily="34" charset="0"/>
                <a:cs typeface="Times New Roman" panose="02020603050405020304" pitchFamily="18" charset="0"/>
              </a:rPr>
              <a:t>mágicas</a:t>
            </a:r>
            <a:endParaRPr lang="en-GB" sz="2400" b="1" kern="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7FC9076-882F-40BA-B37F-C72BD41970E6}"/>
              </a:ext>
            </a:extLst>
          </p:cNvPr>
          <p:cNvSpPr>
            <a:spLocks noChangeArrowheads="1"/>
          </p:cNvSpPr>
          <p:nvPr/>
        </p:nvSpPr>
        <p:spPr bwMode="auto">
          <a:xfrm>
            <a:off x="4710270" y="732475"/>
            <a:ext cx="3552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algn="ctr"/>
            <a:r>
              <a:rPr lang="en-GB" altLang="en-US" b="1" u="sng" dirty="0" err="1">
                <a:latin typeface="Arial" panose="020B0604020202020204" pitchFamily="34" charset="0"/>
                <a:ea typeface="Calibri" panose="020F0502020204030204" pitchFamily="34" charset="0"/>
                <a:cs typeface="Arial" panose="020B0604020202020204" pitchFamily="34" charset="0"/>
              </a:rPr>
              <a:t>Capítulos</a:t>
            </a:r>
            <a:r>
              <a:rPr lang="en-GB" altLang="en-US" b="1" u="sng" dirty="0">
                <a:latin typeface="Arial" panose="020B0604020202020204" pitchFamily="34" charset="0"/>
                <a:ea typeface="Calibri" panose="020F0502020204030204" pitchFamily="34" charset="0"/>
                <a:cs typeface="Arial" panose="020B0604020202020204" pitchFamily="34" charset="0"/>
              </a:rPr>
              <a:t> 6, 7 y 8</a:t>
            </a:r>
            <a:endParaRPr lang="en-GB" altLang="en-US" dirty="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42D4A8AD-79FC-47CF-6B24-79BAA3B605E1}"/>
              </a:ext>
            </a:extLst>
          </p:cNvPr>
          <p:cNvSpPr/>
          <p:nvPr/>
        </p:nvSpPr>
        <p:spPr>
          <a:xfrm>
            <a:off x="475295" y="551200"/>
            <a:ext cx="2641531" cy="186914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“La </a:t>
            </a:r>
            <a:r>
              <a:rPr lang="en-GB" sz="1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urraca</a:t>
            </a:r>
            <a:r>
              <a:rPr lang="en-GB"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e</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 </a:t>
            </a:r>
            <a:r>
              <a:rPr lang="en-GB"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mediana</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y es </a:t>
            </a:r>
            <a:r>
              <a:rPr lang="en-GB"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negra</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con un abdomen </a:t>
            </a:r>
            <a:r>
              <a:rPr lang="en-GB"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blanco</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Tiene alas </a:t>
            </a:r>
            <a:r>
              <a:rPr lang="en-GB"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negras</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blancas</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y </a:t>
            </a:r>
            <a:r>
              <a:rPr lang="en-GB"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azules</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con </a:t>
            </a:r>
            <a:r>
              <a:rPr lang="en-GB"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una</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cola </a:t>
            </a:r>
            <a:r>
              <a:rPr lang="en-GB"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negra</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y </a:t>
            </a:r>
            <a:r>
              <a:rPr lang="en-GB"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verde</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GB" sz="1600" dirty="0">
              <a:solidFill>
                <a:schemeClr val="tx1"/>
              </a:solidFill>
            </a:endParaRPr>
          </a:p>
        </p:txBody>
      </p:sp>
      <p:sp>
        <p:nvSpPr>
          <p:cNvPr id="7" name="Rectangle: Rounded Corners 6">
            <a:extLst>
              <a:ext uri="{FF2B5EF4-FFF2-40B4-BE49-F238E27FC236}">
                <a16:creationId xmlns:a16="http://schemas.microsoft.com/office/drawing/2014/main" id="{6E2E2844-2C92-8AC8-21EC-25C3123F54DA}"/>
              </a:ext>
            </a:extLst>
          </p:cNvPr>
          <p:cNvSpPr/>
          <p:nvPr/>
        </p:nvSpPr>
        <p:spPr>
          <a:xfrm>
            <a:off x="475295" y="3825044"/>
            <a:ext cx="2678356" cy="84900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Ese </a:t>
            </a:r>
            <a:r>
              <a:rPr lang="en-GB" sz="1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pájaro</a:t>
            </a:r>
            <a:r>
              <a:rPr lang="en-GB"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es la </a:t>
            </a:r>
            <a:r>
              <a:rPr lang="en-GB" sz="1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urraca</a:t>
            </a:r>
            <a:endParaRPr lang="en-GB" sz="1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GB" sz="1600" dirty="0">
                <a:solidFill>
                  <a:srgbClr val="000000"/>
                </a:solidFill>
                <a:latin typeface="Arial" panose="020B0604020202020204" pitchFamily="34" charset="0"/>
                <a:cs typeface="Arial" panose="020B0604020202020204" pitchFamily="34" charset="0"/>
              </a:rPr>
              <a:t>Ese </a:t>
            </a:r>
            <a:r>
              <a:rPr lang="en-GB" sz="1600" dirty="0" err="1">
                <a:solidFill>
                  <a:srgbClr val="000000"/>
                </a:solidFill>
                <a:latin typeface="Arial" panose="020B0604020202020204" pitchFamily="34" charset="0"/>
                <a:cs typeface="Arial" panose="020B0604020202020204" pitchFamily="34" charset="0"/>
              </a:rPr>
              <a:t>pájaro</a:t>
            </a:r>
            <a:r>
              <a:rPr lang="en-GB" sz="1600" dirty="0">
                <a:solidFill>
                  <a:srgbClr val="000000"/>
                </a:solidFill>
                <a:latin typeface="Arial" panose="020B0604020202020204" pitchFamily="34" charset="0"/>
                <a:cs typeface="Arial" panose="020B0604020202020204" pitchFamily="34" charset="0"/>
              </a:rPr>
              <a:t> no es la </a:t>
            </a:r>
            <a:r>
              <a:rPr lang="en-GB" sz="1600" dirty="0" err="1">
                <a:solidFill>
                  <a:srgbClr val="000000"/>
                </a:solidFill>
                <a:latin typeface="Arial" panose="020B0604020202020204" pitchFamily="34" charset="0"/>
                <a:cs typeface="Arial" panose="020B0604020202020204" pitchFamily="34" charset="0"/>
              </a:rPr>
              <a:t>urraca</a:t>
            </a:r>
            <a:endParaRPr lang="en-GB" sz="1600" dirty="0">
              <a:solidFill>
                <a:schemeClr val="tx1"/>
              </a:solidFill>
            </a:endParaRPr>
          </a:p>
        </p:txBody>
      </p:sp>
      <p:sp>
        <p:nvSpPr>
          <p:cNvPr id="10" name="Rectangle: Rounded Corners 9">
            <a:extLst>
              <a:ext uri="{FF2B5EF4-FFF2-40B4-BE49-F238E27FC236}">
                <a16:creationId xmlns:a16="http://schemas.microsoft.com/office/drawing/2014/main" id="{AF9D9B1F-3BF3-34BC-B0BC-4F8A9B0E788A}"/>
              </a:ext>
            </a:extLst>
          </p:cNvPr>
          <p:cNvSpPr/>
          <p:nvPr/>
        </p:nvSpPr>
        <p:spPr>
          <a:xfrm>
            <a:off x="3414812" y="3310175"/>
            <a:ext cx="2678356" cy="186914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err="1">
                <a:solidFill>
                  <a:srgbClr val="000000"/>
                </a:solidFill>
                <a:latin typeface="Arial" panose="020B0604020202020204" pitchFamily="34" charset="0"/>
                <a:cs typeface="Arial" panose="020B0604020202020204" pitchFamily="34" charset="0"/>
              </a:rPr>
              <a:t>porque</a:t>
            </a:r>
            <a:r>
              <a:rPr lang="en-GB" sz="1600" dirty="0">
                <a:solidFill>
                  <a:srgbClr val="000000"/>
                </a:solidFill>
                <a:latin typeface="Arial" panose="020B0604020202020204" pitchFamily="34" charset="0"/>
                <a:cs typeface="Arial" panose="020B0604020202020204" pitchFamily="34" charset="0"/>
              </a:rPr>
              <a:t> la </a:t>
            </a:r>
            <a:r>
              <a:rPr lang="en-GB" sz="1600" dirty="0" err="1">
                <a:solidFill>
                  <a:srgbClr val="000000"/>
                </a:solidFill>
                <a:latin typeface="Arial" panose="020B0604020202020204" pitchFamily="34" charset="0"/>
                <a:cs typeface="Arial" panose="020B0604020202020204" pitchFamily="34" charset="0"/>
              </a:rPr>
              <a:t>urraca</a:t>
            </a:r>
            <a:r>
              <a:rPr lang="en-GB" sz="1600" dirty="0">
                <a:solidFill>
                  <a:srgbClr val="000000"/>
                </a:solidFill>
                <a:latin typeface="Arial" panose="020B0604020202020204" pitchFamily="34" charset="0"/>
                <a:cs typeface="Arial" panose="020B0604020202020204" pitchFamily="34" charset="0"/>
              </a:rPr>
              <a:t> es</a:t>
            </a:r>
          </a:p>
          <a:p>
            <a:r>
              <a:rPr lang="en-GB" sz="1600" dirty="0" err="1">
                <a:solidFill>
                  <a:srgbClr val="000000"/>
                </a:solidFill>
                <a:latin typeface="Arial" panose="020B0604020202020204" pitchFamily="34" charset="0"/>
                <a:cs typeface="Arial" panose="020B0604020202020204" pitchFamily="34" charset="0"/>
              </a:rPr>
              <a:t>porque</a:t>
            </a:r>
            <a:r>
              <a:rPr lang="en-GB" sz="1600" dirty="0">
                <a:solidFill>
                  <a:srgbClr val="000000"/>
                </a:solidFill>
                <a:latin typeface="Arial" panose="020B0604020202020204" pitchFamily="34" charset="0"/>
                <a:cs typeface="Arial" panose="020B0604020202020204" pitchFamily="34" charset="0"/>
              </a:rPr>
              <a:t> la </a:t>
            </a:r>
            <a:r>
              <a:rPr lang="en-GB" sz="1600" dirty="0" err="1">
                <a:solidFill>
                  <a:srgbClr val="000000"/>
                </a:solidFill>
                <a:latin typeface="Arial" panose="020B0604020202020204" pitchFamily="34" charset="0"/>
                <a:cs typeface="Arial" panose="020B0604020202020204" pitchFamily="34" charset="0"/>
              </a:rPr>
              <a:t>urraca</a:t>
            </a:r>
            <a:r>
              <a:rPr lang="en-GB" sz="1600" dirty="0">
                <a:solidFill>
                  <a:srgbClr val="000000"/>
                </a:solidFill>
                <a:latin typeface="Arial" panose="020B0604020202020204" pitchFamily="34" charset="0"/>
                <a:cs typeface="Arial" panose="020B0604020202020204" pitchFamily="34" charset="0"/>
              </a:rPr>
              <a:t> no es</a:t>
            </a:r>
          </a:p>
          <a:p>
            <a:endParaRPr lang="en-GB" sz="1600" dirty="0">
              <a:solidFill>
                <a:srgbClr val="000000"/>
              </a:solidFill>
              <a:latin typeface="Arial" panose="020B0604020202020204" pitchFamily="34" charset="0"/>
              <a:cs typeface="Arial" panose="020B0604020202020204" pitchFamily="34" charset="0"/>
            </a:endParaRPr>
          </a:p>
          <a:p>
            <a:r>
              <a:rPr lang="en-GB" sz="1600" dirty="0" err="1">
                <a:solidFill>
                  <a:srgbClr val="000000"/>
                </a:solidFill>
                <a:latin typeface="Arial" panose="020B0604020202020204" pitchFamily="34" charset="0"/>
                <a:cs typeface="Arial" panose="020B0604020202020204" pitchFamily="34" charset="0"/>
              </a:rPr>
              <a:t>porque</a:t>
            </a:r>
            <a:r>
              <a:rPr lang="en-GB" sz="1600" dirty="0">
                <a:solidFill>
                  <a:srgbClr val="000000"/>
                </a:solidFill>
                <a:latin typeface="Arial" panose="020B0604020202020204" pitchFamily="34" charset="0"/>
                <a:cs typeface="Arial" panose="020B0604020202020204" pitchFamily="34" charset="0"/>
              </a:rPr>
              <a:t> la </a:t>
            </a:r>
            <a:r>
              <a:rPr lang="en-GB" sz="1600" dirty="0" err="1">
                <a:solidFill>
                  <a:srgbClr val="000000"/>
                </a:solidFill>
                <a:latin typeface="Arial" panose="020B0604020202020204" pitchFamily="34" charset="0"/>
                <a:cs typeface="Arial" panose="020B0604020202020204" pitchFamily="34" charset="0"/>
              </a:rPr>
              <a:t>urraca</a:t>
            </a:r>
            <a:r>
              <a:rPr lang="en-GB" sz="1600" dirty="0">
                <a:solidFill>
                  <a:srgbClr val="000000"/>
                </a:solidFill>
                <a:latin typeface="Arial" panose="020B0604020202020204" pitchFamily="34" charset="0"/>
                <a:cs typeface="Arial" panose="020B0604020202020204" pitchFamily="34" charset="0"/>
              </a:rPr>
              <a:t> </a:t>
            </a:r>
            <a:r>
              <a:rPr lang="en-GB" sz="1600" dirty="0" err="1">
                <a:solidFill>
                  <a:srgbClr val="000000"/>
                </a:solidFill>
                <a:latin typeface="Arial" panose="020B0604020202020204" pitchFamily="34" charset="0"/>
                <a:cs typeface="Arial" panose="020B0604020202020204" pitchFamily="34" charset="0"/>
              </a:rPr>
              <a:t>tiene</a:t>
            </a:r>
            <a:endParaRPr lang="en-GB" sz="1600" dirty="0">
              <a:solidFill>
                <a:srgbClr val="000000"/>
              </a:solidFill>
              <a:latin typeface="Arial" panose="020B0604020202020204" pitchFamily="34" charset="0"/>
              <a:cs typeface="Arial" panose="020B0604020202020204" pitchFamily="34" charset="0"/>
            </a:endParaRPr>
          </a:p>
          <a:p>
            <a:r>
              <a:rPr lang="en-GB" sz="1600" dirty="0" err="1">
                <a:solidFill>
                  <a:srgbClr val="000000"/>
                </a:solidFill>
                <a:latin typeface="Arial" panose="020B0604020202020204" pitchFamily="34" charset="0"/>
                <a:cs typeface="Arial" panose="020B0604020202020204" pitchFamily="34" charset="0"/>
              </a:rPr>
              <a:t>porque</a:t>
            </a:r>
            <a:r>
              <a:rPr lang="en-GB" sz="1600" dirty="0">
                <a:solidFill>
                  <a:srgbClr val="000000"/>
                </a:solidFill>
                <a:latin typeface="Arial" panose="020B0604020202020204" pitchFamily="34" charset="0"/>
                <a:cs typeface="Arial" panose="020B0604020202020204" pitchFamily="34" charset="0"/>
              </a:rPr>
              <a:t> la </a:t>
            </a:r>
            <a:r>
              <a:rPr lang="en-GB" sz="1600" dirty="0" err="1">
                <a:solidFill>
                  <a:srgbClr val="000000"/>
                </a:solidFill>
                <a:latin typeface="Arial" panose="020B0604020202020204" pitchFamily="34" charset="0"/>
                <a:cs typeface="Arial" panose="020B0604020202020204" pitchFamily="34" charset="0"/>
              </a:rPr>
              <a:t>urraca</a:t>
            </a:r>
            <a:r>
              <a:rPr lang="en-GB" sz="1600" dirty="0">
                <a:solidFill>
                  <a:srgbClr val="000000"/>
                </a:solidFill>
                <a:latin typeface="Arial" panose="020B0604020202020204" pitchFamily="34" charset="0"/>
                <a:cs typeface="Arial" panose="020B0604020202020204" pitchFamily="34" charset="0"/>
              </a:rPr>
              <a:t> no </a:t>
            </a:r>
            <a:r>
              <a:rPr lang="en-GB" sz="1600" dirty="0" err="1">
                <a:solidFill>
                  <a:srgbClr val="000000"/>
                </a:solidFill>
                <a:latin typeface="Arial" panose="020B0604020202020204" pitchFamily="34" charset="0"/>
                <a:cs typeface="Arial" panose="020B0604020202020204" pitchFamily="34" charset="0"/>
              </a:rPr>
              <a:t>tiene</a:t>
            </a:r>
            <a:endParaRPr lang="en-GB" sz="1600" dirty="0">
              <a:solidFill>
                <a:schemeClr val="tx1"/>
              </a:solidFill>
            </a:endParaRPr>
          </a:p>
        </p:txBody>
      </p:sp>
      <p:sp>
        <p:nvSpPr>
          <p:cNvPr id="11" name="Rectangle: Rounded Corners 10">
            <a:extLst>
              <a:ext uri="{FF2B5EF4-FFF2-40B4-BE49-F238E27FC236}">
                <a16:creationId xmlns:a16="http://schemas.microsoft.com/office/drawing/2014/main" id="{CF2BCB65-C1D2-1B42-FA33-428658D732A5}"/>
              </a:ext>
            </a:extLst>
          </p:cNvPr>
          <p:cNvSpPr/>
          <p:nvPr/>
        </p:nvSpPr>
        <p:spPr>
          <a:xfrm>
            <a:off x="6354329" y="2445700"/>
            <a:ext cx="5368802" cy="349605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err="1">
                <a:solidFill>
                  <a:srgbClr val="000000"/>
                </a:solidFill>
                <a:latin typeface="Arial" panose="020B0604020202020204" pitchFamily="34" charset="0"/>
                <a:cs typeface="Arial" panose="020B0604020202020204" pitchFamily="34" charset="0"/>
              </a:rPr>
              <a:t>grande</a:t>
            </a:r>
            <a:endParaRPr lang="en-GB" sz="1600" dirty="0">
              <a:solidFill>
                <a:srgbClr val="000000"/>
              </a:solidFill>
              <a:latin typeface="Arial" panose="020B0604020202020204" pitchFamily="34" charset="0"/>
              <a:cs typeface="Arial" panose="020B0604020202020204" pitchFamily="34" charset="0"/>
            </a:endParaRPr>
          </a:p>
          <a:p>
            <a:r>
              <a:rPr lang="en-GB" sz="1600" dirty="0" err="1">
                <a:solidFill>
                  <a:srgbClr val="000000"/>
                </a:solidFill>
                <a:latin typeface="Arial" panose="020B0604020202020204" pitchFamily="34" charset="0"/>
                <a:cs typeface="Arial" panose="020B0604020202020204" pitchFamily="34" charset="0"/>
              </a:rPr>
              <a:t>mediana</a:t>
            </a:r>
            <a:endParaRPr lang="en-GB" sz="1600" dirty="0">
              <a:solidFill>
                <a:srgbClr val="000000"/>
              </a:solidFill>
              <a:latin typeface="Arial" panose="020B0604020202020204" pitchFamily="34" charset="0"/>
              <a:cs typeface="Arial" panose="020B0604020202020204" pitchFamily="34" charset="0"/>
            </a:endParaRPr>
          </a:p>
          <a:p>
            <a:r>
              <a:rPr lang="en-GB" sz="1600" dirty="0" err="1">
                <a:solidFill>
                  <a:srgbClr val="000000"/>
                </a:solidFill>
                <a:latin typeface="Arial" panose="020B0604020202020204" pitchFamily="34" charset="0"/>
                <a:cs typeface="Arial" panose="020B0604020202020204" pitchFamily="34" charset="0"/>
              </a:rPr>
              <a:t>pequeña</a:t>
            </a:r>
            <a:endParaRPr lang="en-GB" sz="1600" dirty="0">
              <a:solidFill>
                <a:srgbClr val="000000"/>
              </a:solidFill>
              <a:latin typeface="Arial" panose="020B0604020202020204" pitchFamily="34" charset="0"/>
              <a:cs typeface="Arial" panose="020B0604020202020204" pitchFamily="34" charset="0"/>
            </a:endParaRPr>
          </a:p>
          <a:p>
            <a:r>
              <a:rPr lang="en-GB" sz="1600" dirty="0" err="1">
                <a:solidFill>
                  <a:srgbClr val="000000"/>
                </a:solidFill>
                <a:latin typeface="Arial" panose="020B0604020202020204" pitchFamily="34" charset="0"/>
                <a:cs typeface="Arial" panose="020B0604020202020204" pitchFamily="34" charset="0"/>
              </a:rPr>
              <a:t>blanca</a:t>
            </a:r>
            <a:endParaRPr lang="en-GB" sz="1600" dirty="0">
              <a:solidFill>
                <a:srgbClr val="000000"/>
              </a:solidFill>
              <a:latin typeface="Arial" panose="020B0604020202020204" pitchFamily="34" charset="0"/>
              <a:cs typeface="Arial" panose="020B0604020202020204" pitchFamily="34" charset="0"/>
            </a:endParaRPr>
          </a:p>
          <a:p>
            <a:r>
              <a:rPr lang="en-GB" sz="1600" dirty="0" err="1">
                <a:solidFill>
                  <a:srgbClr val="000000"/>
                </a:solidFill>
                <a:latin typeface="Arial" panose="020B0604020202020204" pitchFamily="34" charset="0"/>
                <a:cs typeface="Arial" panose="020B0604020202020204" pitchFamily="34" charset="0"/>
              </a:rPr>
              <a:t>negra</a:t>
            </a:r>
            <a:endParaRPr lang="en-GB" sz="1600" dirty="0">
              <a:solidFill>
                <a:srgbClr val="000000"/>
              </a:solidFill>
              <a:latin typeface="Arial" panose="020B0604020202020204" pitchFamily="34" charset="0"/>
              <a:cs typeface="Arial" panose="020B0604020202020204" pitchFamily="34" charset="0"/>
            </a:endParaRPr>
          </a:p>
          <a:p>
            <a:endParaRPr lang="en-GB" sz="1600" dirty="0">
              <a:solidFill>
                <a:srgbClr val="000000"/>
              </a:solidFill>
              <a:latin typeface="Arial" panose="020B0604020202020204" pitchFamily="34" charset="0"/>
              <a:cs typeface="Arial" panose="020B0604020202020204" pitchFamily="34" charset="0"/>
            </a:endParaRPr>
          </a:p>
          <a:p>
            <a:endParaRPr lang="en-GB" sz="1600" dirty="0">
              <a:solidFill>
                <a:srgbClr val="000000"/>
              </a:solidFill>
              <a:latin typeface="Arial" panose="020B0604020202020204" pitchFamily="34" charset="0"/>
              <a:cs typeface="Arial" panose="020B0604020202020204" pitchFamily="34" charset="0"/>
            </a:endParaRPr>
          </a:p>
          <a:p>
            <a:r>
              <a:rPr lang="en-GB" sz="1600" dirty="0" err="1">
                <a:solidFill>
                  <a:srgbClr val="000000"/>
                </a:solidFill>
                <a:latin typeface="Arial" panose="020B0604020202020204" pitchFamily="34" charset="0"/>
                <a:cs typeface="Arial" panose="020B0604020202020204" pitchFamily="34" charset="0"/>
              </a:rPr>
              <a:t>el</a:t>
            </a:r>
            <a:r>
              <a:rPr lang="en-GB" sz="1600" dirty="0">
                <a:solidFill>
                  <a:srgbClr val="000000"/>
                </a:solidFill>
                <a:latin typeface="Arial" panose="020B0604020202020204" pitchFamily="34" charset="0"/>
                <a:cs typeface="Arial" panose="020B0604020202020204" pitchFamily="34" charset="0"/>
              </a:rPr>
              <a:t> abdomen </a:t>
            </a:r>
            <a:r>
              <a:rPr lang="en-GB" sz="1600" dirty="0" err="1">
                <a:solidFill>
                  <a:srgbClr val="000000"/>
                </a:solidFill>
                <a:latin typeface="Arial" panose="020B0604020202020204" pitchFamily="34" charset="0"/>
                <a:cs typeface="Arial" panose="020B0604020202020204" pitchFamily="34" charset="0"/>
              </a:rPr>
              <a:t>blanco</a:t>
            </a:r>
            <a:r>
              <a:rPr lang="en-GB" sz="1600" dirty="0">
                <a:solidFill>
                  <a:srgbClr val="000000"/>
                </a:solidFill>
                <a:latin typeface="Arial" panose="020B0604020202020204" pitchFamily="34" charset="0"/>
                <a:cs typeface="Arial" panose="020B0604020202020204" pitchFamily="34" charset="0"/>
              </a:rPr>
              <a:t>/negro</a:t>
            </a:r>
          </a:p>
          <a:p>
            <a:r>
              <a:rPr lang="en-GB" sz="1600" dirty="0">
                <a:solidFill>
                  <a:srgbClr val="000000"/>
                </a:solidFill>
                <a:latin typeface="Arial" panose="020B0604020202020204" pitchFamily="34" charset="0"/>
                <a:cs typeface="Arial" panose="020B0604020202020204" pitchFamily="34" charset="0"/>
              </a:rPr>
              <a:t>las alas </a:t>
            </a:r>
            <a:r>
              <a:rPr lang="en-GB" sz="1600" dirty="0" err="1">
                <a:solidFill>
                  <a:srgbClr val="000000"/>
                </a:solidFill>
                <a:latin typeface="Arial" panose="020B0604020202020204" pitchFamily="34" charset="0"/>
                <a:cs typeface="Arial" panose="020B0604020202020204" pitchFamily="34" charset="0"/>
              </a:rPr>
              <a:t>negras</a:t>
            </a:r>
            <a:r>
              <a:rPr lang="en-GB" sz="1600" dirty="0">
                <a:solidFill>
                  <a:srgbClr val="000000"/>
                </a:solidFill>
                <a:latin typeface="Arial" panose="020B0604020202020204" pitchFamily="34" charset="0"/>
                <a:cs typeface="Arial" panose="020B0604020202020204" pitchFamily="34" charset="0"/>
              </a:rPr>
              <a:t>/</a:t>
            </a:r>
            <a:r>
              <a:rPr lang="en-GB" sz="1600" dirty="0" err="1">
                <a:solidFill>
                  <a:srgbClr val="000000"/>
                </a:solidFill>
                <a:latin typeface="Arial" panose="020B0604020202020204" pitchFamily="34" charset="0"/>
                <a:cs typeface="Arial" panose="020B0604020202020204" pitchFamily="34" charset="0"/>
              </a:rPr>
              <a:t>blancas</a:t>
            </a:r>
            <a:r>
              <a:rPr lang="en-GB" sz="1600" dirty="0">
                <a:solidFill>
                  <a:srgbClr val="000000"/>
                </a:solidFill>
                <a:latin typeface="Arial" panose="020B0604020202020204" pitchFamily="34" charset="0"/>
                <a:cs typeface="Arial" panose="020B0604020202020204" pitchFamily="34" charset="0"/>
              </a:rPr>
              <a:t>/</a:t>
            </a:r>
            <a:r>
              <a:rPr lang="en-GB" sz="1600" dirty="0" err="1">
                <a:solidFill>
                  <a:srgbClr val="000000"/>
                </a:solidFill>
                <a:latin typeface="Arial" panose="020B0604020202020204" pitchFamily="34" charset="0"/>
                <a:cs typeface="Arial" panose="020B0604020202020204" pitchFamily="34" charset="0"/>
              </a:rPr>
              <a:t>azules</a:t>
            </a:r>
            <a:r>
              <a:rPr lang="en-GB" sz="1600" dirty="0">
                <a:solidFill>
                  <a:srgbClr val="000000"/>
                </a:solidFill>
                <a:latin typeface="Arial" panose="020B0604020202020204" pitchFamily="34" charset="0"/>
                <a:cs typeface="Arial" panose="020B0604020202020204" pitchFamily="34" charset="0"/>
              </a:rPr>
              <a:t>/</a:t>
            </a:r>
            <a:r>
              <a:rPr lang="en-GB" sz="1600" dirty="0" err="1">
                <a:solidFill>
                  <a:srgbClr val="000000"/>
                </a:solidFill>
                <a:latin typeface="Arial" panose="020B0604020202020204" pitchFamily="34" charset="0"/>
                <a:cs typeface="Arial" panose="020B0604020202020204" pitchFamily="34" charset="0"/>
              </a:rPr>
              <a:t>grises</a:t>
            </a:r>
            <a:endParaRPr lang="en-GB" sz="1600" dirty="0">
              <a:solidFill>
                <a:srgbClr val="000000"/>
              </a:solidFill>
              <a:latin typeface="Arial" panose="020B0604020202020204" pitchFamily="34" charset="0"/>
              <a:cs typeface="Arial" panose="020B0604020202020204" pitchFamily="34" charset="0"/>
            </a:endParaRPr>
          </a:p>
          <a:p>
            <a:r>
              <a:rPr lang="en-GB" sz="1600" dirty="0">
                <a:solidFill>
                  <a:srgbClr val="000000"/>
                </a:solidFill>
                <a:latin typeface="Arial" panose="020B0604020202020204" pitchFamily="34" charset="0"/>
                <a:cs typeface="Arial" panose="020B0604020202020204" pitchFamily="34" charset="0"/>
              </a:rPr>
              <a:t>las </a:t>
            </a:r>
            <a:r>
              <a:rPr lang="en-GB" sz="1600" dirty="0" err="1">
                <a:solidFill>
                  <a:srgbClr val="000000"/>
                </a:solidFill>
                <a:latin typeface="Arial" panose="020B0604020202020204" pitchFamily="34" charset="0"/>
                <a:cs typeface="Arial" panose="020B0604020202020204" pitchFamily="34" charset="0"/>
              </a:rPr>
              <a:t>patas</a:t>
            </a:r>
            <a:r>
              <a:rPr lang="en-GB" sz="1600" dirty="0">
                <a:solidFill>
                  <a:srgbClr val="000000"/>
                </a:solidFill>
                <a:latin typeface="Arial" panose="020B0604020202020204" pitchFamily="34" charset="0"/>
                <a:cs typeface="Arial" panose="020B0604020202020204" pitchFamily="34" charset="0"/>
              </a:rPr>
              <a:t> </a:t>
            </a:r>
            <a:r>
              <a:rPr lang="en-GB" sz="1600" dirty="0" err="1">
                <a:solidFill>
                  <a:srgbClr val="000000"/>
                </a:solidFill>
                <a:latin typeface="Arial" panose="020B0604020202020204" pitchFamily="34" charset="0"/>
                <a:cs typeface="Arial" panose="020B0604020202020204" pitchFamily="34" charset="0"/>
              </a:rPr>
              <a:t>largas</a:t>
            </a:r>
            <a:r>
              <a:rPr lang="en-GB" sz="1600" dirty="0">
                <a:solidFill>
                  <a:srgbClr val="000000"/>
                </a:solidFill>
                <a:latin typeface="Arial" panose="020B0604020202020204" pitchFamily="34" charset="0"/>
                <a:cs typeface="Arial" panose="020B0604020202020204" pitchFamily="34" charset="0"/>
              </a:rPr>
              <a:t>/</a:t>
            </a:r>
            <a:r>
              <a:rPr lang="en-GB" sz="1600" dirty="0" err="1">
                <a:solidFill>
                  <a:srgbClr val="000000"/>
                </a:solidFill>
                <a:latin typeface="Arial" panose="020B0604020202020204" pitchFamily="34" charset="0"/>
                <a:cs typeface="Arial" panose="020B0604020202020204" pitchFamily="34" charset="0"/>
              </a:rPr>
              <a:t>cortas</a:t>
            </a:r>
            <a:endParaRPr lang="en-GB" sz="1600" dirty="0">
              <a:solidFill>
                <a:srgbClr val="000000"/>
              </a:solidFill>
              <a:latin typeface="Arial" panose="020B0604020202020204" pitchFamily="34" charset="0"/>
              <a:cs typeface="Arial" panose="020B0604020202020204" pitchFamily="34" charset="0"/>
            </a:endParaRPr>
          </a:p>
          <a:p>
            <a:r>
              <a:rPr lang="en-GB" sz="1600" dirty="0" err="1">
                <a:solidFill>
                  <a:srgbClr val="000000"/>
                </a:solidFill>
                <a:latin typeface="Arial" panose="020B0604020202020204" pitchFamily="34" charset="0"/>
                <a:cs typeface="Arial" panose="020B0604020202020204" pitchFamily="34" charset="0"/>
              </a:rPr>
              <a:t>plumas</a:t>
            </a:r>
            <a:r>
              <a:rPr lang="en-GB" sz="1600" dirty="0">
                <a:solidFill>
                  <a:srgbClr val="000000"/>
                </a:solidFill>
                <a:latin typeface="Arial" panose="020B0604020202020204" pitchFamily="34" charset="0"/>
                <a:cs typeface="Arial" panose="020B0604020202020204" pitchFamily="34" charset="0"/>
              </a:rPr>
              <a:t> </a:t>
            </a:r>
            <a:r>
              <a:rPr lang="en-GB" sz="1600" dirty="0" err="1">
                <a:solidFill>
                  <a:srgbClr val="000000"/>
                </a:solidFill>
                <a:latin typeface="Arial" panose="020B0604020202020204" pitchFamily="34" charset="0"/>
                <a:cs typeface="Arial" panose="020B0604020202020204" pitchFamily="34" charset="0"/>
              </a:rPr>
              <a:t>marrones</a:t>
            </a:r>
            <a:r>
              <a:rPr lang="en-GB" sz="1600" dirty="0">
                <a:solidFill>
                  <a:srgbClr val="000000"/>
                </a:solidFill>
                <a:latin typeface="Arial" panose="020B0604020202020204" pitchFamily="34" charset="0"/>
                <a:cs typeface="Arial" panose="020B0604020202020204" pitchFamily="34" charset="0"/>
              </a:rPr>
              <a:t> y </a:t>
            </a:r>
            <a:r>
              <a:rPr lang="en-GB" sz="1600" dirty="0" err="1">
                <a:solidFill>
                  <a:srgbClr val="000000"/>
                </a:solidFill>
                <a:latin typeface="Arial" panose="020B0604020202020204" pitchFamily="34" charset="0"/>
                <a:cs typeface="Arial" panose="020B0604020202020204" pitchFamily="34" charset="0"/>
              </a:rPr>
              <a:t>blancas</a:t>
            </a:r>
            <a:endParaRPr lang="en-GB" sz="1600" dirty="0">
              <a:solidFill>
                <a:srgbClr val="000000"/>
              </a:solidFill>
              <a:latin typeface="Arial" panose="020B0604020202020204" pitchFamily="34" charset="0"/>
              <a:cs typeface="Arial" panose="020B0604020202020204" pitchFamily="34" charset="0"/>
            </a:endParaRPr>
          </a:p>
          <a:p>
            <a:r>
              <a:rPr lang="en-GB" sz="1600" dirty="0" err="1">
                <a:solidFill>
                  <a:srgbClr val="000000"/>
                </a:solidFill>
                <a:latin typeface="Arial" panose="020B0604020202020204" pitchFamily="34" charset="0"/>
                <a:cs typeface="Arial" panose="020B0604020202020204" pitchFamily="34" charset="0"/>
              </a:rPr>
              <a:t>pico</a:t>
            </a:r>
            <a:r>
              <a:rPr lang="en-GB" sz="1600" dirty="0">
                <a:solidFill>
                  <a:srgbClr val="000000"/>
                </a:solidFill>
                <a:latin typeface="Arial" panose="020B0604020202020204" pitchFamily="34" charset="0"/>
                <a:cs typeface="Arial" panose="020B0604020202020204" pitchFamily="34" charset="0"/>
              </a:rPr>
              <a:t> largo y Amarillo</a:t>
            </a:r>
          </a:p>
          <a:p>
            <a:r>
              <a:rPr lang="en-GB" sz="1600" dirty="0">
                <a:solidFill>
                  <a:srgbClr val="000000"/>
                </a:solidFill>
                <a:latin typeface="Arial" panose="020B0604020202020204" pitchFamily="34" charset="0"/>
                <a:cs typeface="Arial" panose="020B0604020202020204" pitchFamily="34" charset="0"/>
              </a:rPr>
              <a:t>cola </a:t>
            </a:r>
            <a:r>
              <a:rPr lang="en-GB" sz="1600" dirty="0" err="1">
                <a:solidFill>
                  <a:srgbClr val="000000"/>
                </a:solidFill>
                <a:latin typeface="Arial" panose="020B0604020202020204" pitchFamily="34" charset="0"/>
                <a:cs typeface="Arial" panose="020B0604020202020204" pitchFamily="34" charset="0"/>
              </a:rPr>
              <a:t>negra</a:t>
            </a:r>
            <a:r>
              <a:rPr lang="en-GB" sz="1600" dirty="0">
                <a:solidFill>
                  <a:srgbClr val="000000"/>
                </a:solidFill>
                <a:latin typeface="Arial" panose="020B0604020202020204" pitchFamily="34" charset="0"/>
                <a:cs typeface="Arial" panose="020B0604020202020204" pitchFamily="34" charset="0"/>
              </a:rPr>
              <a:t>/</a:t>
            </a:r>
            <a:r>
              <a:rPr lang="en-GB" sz="1600" dirty="0" err="1">
                <a:solidFill>
                  <a:srgbClr val="000000"/>
                </a:solidFill>
                <a:latin typeface="Arial" panose="020B0604020202020204" pitchFamily="34" charset="0"/>
                <a:cs typeface="Arial" panose="020B0604020202020204" pitchFamily="34" charset="0"/>
              </a:rPr>
              <a:t>verde</a:t>
            </a:r>
            <a:endParaRPr lang="en-GB" sz="1600" dirty="0">
              <a:solidFill>
                <a:srgbClr val="000000"/>
              </a:solidFill>
              <a:latin typeface="Arial" panose="020B0604020202020204" pitchFamily="34" charset="0"/>
              <a:cs typeface="Arial" panose="020B0604020202020204" pitchFamily="34" charset="0"/>
            </a:endParaRPr>
          </a:p>
          <a:p>
            <a:endParaRPr lang="en-GB" sz="1600" dirty="0">
              <a:solidFill>
                <a:schemeClr val="tx1"/>
              </a:solidFill>
            </a:endParaRPr>
          </a:p>
        </p:txBody>
      </p:sp>
      <p:sp>
        <p:nvSpPr>
          <p:cNvPr id="16" name="TextBox 15">
            <a:extLst>
              <a:ext uri="{FF2B5EF4-FFF2-40B4-BE49-F238E27FC236}">
                <a16:creationId xmlns:a16="http://schemas.microsoft.com/office/drawing/2014/main" id="{8D4A545C-0426-9601-8642-57AD25048FDD}"/>
              </a:ext>
            </a:extLst>
          </p:cNvPr>
          <p:cNvSpPr txBox="1"/>
          <p:nvPr/>
        </p:nvSpPr>
        <p:spPr>
          <a:xfrm>
            <a:off x="5992238" y="1309765"/>
            <a:ext cx="5624876" cy="830997"/>
          </a:xfrm>
          <a:prstGeom prst="rect">
            <a:avLst/>
          </a:prstGeom>
          <a:noFill/>
        </p:spPr>
        <p:txBody>
          <a:bodyPr wrap="square" rtlCol="0">
            <a:spAutoFit/>
          </a:bodyPr>
          <a:lstStyle/>
          <a:p>
            <a:r>
              <a:rPr lang="en-GB" sz="1200" dirty="0"/>
              <a:t>Go through the vocabulary using gestures and body language, pointing at the body parts of “la </a:t>
            </a:r>
            <a:r>
              <a:rPr lang="en-GB" sz="1200" dirty="0" err="1"/>
              <a:t>urraca</a:t>
            </a:r>
            <a:r>
              <a:rPr lang="en-GB" sz="1200" dirty="0"/>
              <a:t>” to make sure pupils understand. Ask pupils to discuss the meaning for each sentence/adjective and share (checking for understanding) and write the meaning in English if needed on the slide (IWB)</a:t>
            </a:r>
          </a:p>
        </p:txBody>
      </p:sp>
      <p:pic>
        <p:nvPicPr>
          <p:cNvPr id="12" name="Picture 2" descr="pájaro urraca en fondo blanco, diseño de logotipo de vector de mascota  simple 4773464 Vector en Vecteezy">
            <a:extLst>
              <a:ext uri="{FF2B5EF4-FFF2-40B4-BE49-F238E27FC236}">
                <a16:creationId xmlns:a16="http://schemas.microsoft.com/office/drawing/2014/main" id="{F94D46D2-9212-AF54-9989-CAA3E5A4F6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511"/>
          <a:stretch/>
        </p:blipFill>
        <p:spPr bwMode="auto">
          <a:xfrm>
            <a:off x="3570057" y="1169183"/>
            <a:ext cx="1933540" cy="1556286"/>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A5F0E2C0-F2A3-5990-00FD-3D9322F2A7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27576" y="1016436"/>
            <a:ext cx="487363" cy="487363"/>
          </a:xfrm>
          <a:prstGeom prst="rect">
            <a:avLst/>
          </a:prstGeom>
        </p:spPr>
      </p:pic>
      <p:sp>
        <p:nvSpPr>
          <p:cNvPr id="13" name="Rectangle: Rounded Corners 12">
            <a:extLst>
              <a:ext uri="{FF2B5EF4-FFF2-40B4-BE49-F238E27FC236}">
                <a16:creationId xmlns:a16="http://schemas.microsoft.com/office/drawing/2014/main" id="{ECE04118-7A41-C619-79C9-D092FDD49172}"/>
              </a:ext>
            </a:extLst>
          </p:cNvPr>
          <p:cNvSpPr/>
          <p:nvPr/>
        </p:nvSpPr>
        <p:spPr>
          <a:xfrm>
            <a:off x="10684286" y="207075"/>
            <a:ext cx="1279071" cy="87589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Lesson 3</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54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A418A7D-0776-0008-435E-5515CDB36755}"/>
              </a:ext>
            </a:extLst>
          </p:cNvPr>
          <p:cNvSpPr txBox="1"/>
          <p:nvPr/>
        </p:nvSpPr>
        <p:spPr>
          <a:xfrm>
            <a:off x="0" y="6133716"/>
            <a:ext cx="12192000" cy="369332"/>
          </a:xfrm>
          <a:prstGeom prst="rect">
            <a:avLst/>
          </a:prstGeom>
          <a:solidFill>
            <a:srgbClr val="0070C0"/>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896CD181-3087-B638-829D-90FBB7724624}"/>
              </a:ext>
            </a:extLst>
          </p:cNvPr>
          <p:cNvSpPr txBox="1"/>
          <p:nvPr/>
        </p:nvSpPr>
        <p:spPr>
          <a:xfrm>
            <a:off x="0" y="6507061"/>
            <a:ext cx="12192000" cy="369332"/>
          </a:xfrm>
          <a:prstGeom prst="rect">
            <a:avLst/>
          </a:prstGeom>
          <a:solidFill>
            <a:schemeClr val="tx1"/>
          </a:solidFill>
        </p:spPr>
        <p:txBody>
          <a:bodyPr wrap="square" rtlCol="0">
            <a:spAutoFit/>
          </a:bodyPr>
          <a:lstStyle/>
          <a:p>
            <a:endParaRPr lang="en-GB" dirty="0"/>
          </a:p>
        </p:txBody>
      </p:sp>
      <p:sp>
        <p:nvSpPr>
          <p:cNvPr id="6" name="Content Placeholder 4">
            <a:extLst>
              <a:ext uri="{FF2B5EF4-FFF2-40B4-BE49-F238E27FC236}">
                <a16:creationId xmlns:a16="http://schemas.microsoft.com/office/drawing/2014/main" id="{B5BE4AC0-923C-CCCA-AF52-BE7105D6B7CA}"/>
              </a:ext>
            </a:extLst>
          </p:cNvPr>
          <p:cNvSpPr txBox="1">
            <a:spLocks/>
          </p:cNvSpPr>
          <p:nvPr/>
        </p:nvSpPr>
        <p:spPr>
          <a:xfrm>
            <a:off x="2862066" y="1844824"/>
            <a:ext cx="6474294" cy="3960440"/>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GB" sz="2400" kern="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BC47219-6D89-97D7-C09B-7CEC51405314}"/>
              </a:ext>
            </a:extLst>
          </p:cNvPr>
          <p:cNvSpPr txBox="1">
            <a:spLocks/>
          </p:cNvSpPr>
          <p:nvPr/>
        </p:nvSpPr>
        <p:spPr>
          <a:xfrm>
            <a:off x="4135194" y="-34851"/>
            <a:ext cx="4521671" cy="59941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sz="2800" b="1" kern="0" dirty="0">
                <a:latin typeface="+mn-lt"/>
                <a:cs typeface="Arial" panose="020B0604020202020204" pitchFamily="34" charset="0"/>
              </a:rPr>
              <a:t>Unit  </a:t>
            </a:r>
            <a:r>
              <a:rPr lang="en-GB" sz="2800" b="1" dirty="0">
                <a:latin typeface="+mn-lt"/>
                <a:cs typeface="Arial" panose="020B0604020202020204" pitchFamily="34" charset="0"/>
              </a:rPr>
              <a:t>-</a:t>
            </a:r>
            <a:r>
              <a:rPr lang="en-GB" sz="2800" b="1" kern="0" dirty="0">
                <a:latin typeface="+mn-lt"/>
                <a:cs typeface="Arial" panose="020B0604020202020204" pitchFamily="34" charset="0"/>
              </a:rPr>
              <a:t> </a:t>
            </a:r>
            <a:r>
              <a:rPr lang="en-US" sz="2800" b="1" kern="0" dirty="0">
                <a:latin typeface="+mn-lt"/>
                <a:ea typeface="Calibri" panose="020F0502020204030204" pitchFamily="34" charset="0"/>
                <a:cs typeface="Times New Roman" panose="02020603050405020304" pitchFamily="18" charset="0"/>
              </a:rPr>
              <a:t>Raúl y las alas </a:t>
            </a:r>
            <a:r>
              <a:rPr lang="en-US" sz="2800" b="1" kern="0" dirty="0" err="1">
                <a:latin typeface="+mn-lt"/>
                <a:ea typeface="Calibri" panose="020F0502020204030204" pitchFamily="34" charset="0"/>
                <a:cs typeface="Times New Roman" panose="02020603050405020304" pitchFamily="18" charset="0"/>
              </a:rPr>
              <a:t>mágicas</a:t>
            </a:r>
            <a:endParaRPr lang="en-GB" sz="2400" b="1" kern="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BDC96BB-CFF4-472C-AB01-047D248F42A0}"/>
              </a:ext>
            </a:extLst>
          </p:cNvPr>
          <p:cNvSpPr>
            <a:spLocks noChangeArrowheads="1"/>
          </p:cNvSpPr>
          <p:nvPr/>
        </p:nvSpPr>
        <p:spPr bwMode="auto">
          <a:xfrm>
            <a:off x="3937133" y="576214"/>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algn="ctr">
              <a:spcBef>
                <a:spcPct val="0"/>
              </a:spcBef>
              <a:buFont typeface="Wingdings" panose="05000000000000000000" pitchFamily="2" charset="2"/>
              <a:buNone/>
            </a:pPr>
            <a:r>
              <a:rPr lang="en-GB" altLang="en-US" sz="2400"/>
              <a:t> </a:t>
            </a:r>
          </a:p>
        </p:txBody>
      </p:sp>
      <p:sp>
        <p:nvSpPr>
          <p:cNvPr id="4" name="TextBox 11">
            <a:extLst>
              <a:ext uri="{FF2B5EF4-FFF2-40B4-BE49-F238E27FC236}">
                <a16:creationId xmlns:a16="http://schemas.microsoft.com/office/drawing/2014/main" id="{699E8B03-C2BB-4FCF-A088-417165E50AA7}"/>
              </a:ext>
            </a:extLst>
          </p:cNvPr>
          <p:cNvSpPr txBox="1"/>
          <p:nvPr/>
        </p:nvSpPr>
        <p:spPr>
          <a:xfrm>
            <a:off x="4246922" y="556929"/>
            <a:ext cx="3355478" cy="390363"/>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algn="ctr">
              <a:lnSpc>
                <a:spcPct val="115000"/>
              </a:lnSpc>
              <a:spcAft>
                <a:spcPts val="1000"/>
              </a:spcAft>
            </a:pPr>
            <a:r>
              <a:rPr lang="en-GB" b="1" u="sng" dirty="0">
                <a:effectLst/>
                <a:latin typeface="Arial" panose="020B0604020202020204" pitchFamily="34" charset="0"/>
                <a:ea typeface="Calibri" panose="020F0502020204030204" pitchFamily="34" charset="0"/>
                <a:cs typeface="Times New Roman" panose="02020603050405020304" pitchFamily="18" charset="0"/>
              </a:rPr>
              <a:t>Capítulo 6: El burro</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8BEA7EF-C8B2-4D4A-85F2-32C362E4E3D3}"/>
              </a:ext>
            </a:extLst>
          </p:cNvPr>
          <p:cNvSpPr>
            <a:spLocks noChangeArrowheads="1"/>
          </p:cNvSpPr>
          <p:nvPr/>
        </p:nvSpPr>
        <p:spPr bwMode="auto">
          <a:xfrm>
            <a:off x="4202243" y="1083056"/>
            <a:ext cx="3476627" cy="1853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Los amigos comienzan la investigación </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 la granja.</a:t>
            </a: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Hay un burro en la granja.</a:t>
            </a: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Raúl, </a:t>
            </a:r>
            <a:r>
              <a:rPr lang="es-ES"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Tawseef</a:t>
            </a:r>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y Kayla Rose hablan con el burro.</a:t>
            </a: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“¡Hola Burro!” - dicen los amigos.</a:t>
            </a:r>
          </a:p>
          <a:p>
            <a:pPr eaLnBrk="0" fontAlgn="base" hangingPunct="0"/>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“Buenos días” - responde el burro.</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1" descr="Diagram&#10;&#10;Description automatically generated">
            <a:extLst>
              <a:ext uri="{FF2B5EF4-FFF2-40B4-BE49-F238E27FC236}">
                <a16:creationId xmlns:a16="http://schemas.microsoft.com/office/drawing/2014/main" id="{F159EC7F-FCBE-4ACE-B6A4-DAAAC01896CB}"/>
              </a:ext>
            </a:extLst>
          </p:cNvPr>
          <p:cNvPicPr/>
          <p:nvPr/>
        </p:nvPicPr>
        <p:blipFill>
          <a:blip r:embed="rId4" cstate="hqprint">
            <a:extLst>
              <a:ext uri="{28A0092B-C50C-407E-A947-70E740481C1C}">
                <a14:useLocalDpi xmlns:a14="http://schemas.microsoft.com/office/drawing/2010/main" val="0"/>
              </a:ext>
            </a:extLst>
          </a:blip>
          <a:stretch>
            <a:fillRect/>
          </a:stretch>
        </p:blipFill>
        <p:spPr>
          <a:xfrm>
            <a:off x="5119883" y="3036162"/>
            <a:ext cx="1080231" cy="778670"/>
          </a:xfrm>
          <a:prstGeom prst="rect">
            <a:avLst/>
          </a:prstGeom>
        </p:spPr>
      </p:pic>
      <p:sp>
        <p:nvSpPr>
          <p:cNvPr id="13" name="Rectangle 12">
            <a:extLst>
              <a:ext uri="{FF2B5EF4-FFF2-40B4-BE49-F238E27FC236}">
                <a16:creationId xmlns:a16="http://schemas.microsoft.com/office/drawing/2014/main" id="{3B53BD70-ADB4-42B7-820E-4850FDD483BC}"/>
              </a:ext>
            </a:extLst>
          </p:cNvPr>
          <p:cNvSpPr>
            <a:spLocks noChangeArrowheads="1"/>
          </p:cNvSpPr>
          <p:nvPr/>
        </p:nvSpPr>
        <p:spPr bwMode="auto">
          <a:xfrm>
            <a:off x="4276659" y="3832414"/>
            <a:ext cx="3538736" cy="192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“Buscamos un pájaro” - dice Raúl.</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“¿Un pájaro? ¿Por qué?”- pregunta el burro.</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“Un pájaro ha robado unos pendientes de diamantes en la cafetería - explica Raúl. “¿Has visto un pájaro que lleva pendientes de diamantes?”</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“Sí, he visto un pájaro que lleva pendientes de diamantes” - responde el burro. </a:t>
            </a:r>
          </a:p>
        </p:txBody>
      </p:sp>
      <p:sp>
        <p:nvSpPr>
          <p:cNvPr id="14" name="Rectangle 13">
            <a:extLst>
              <a:ext uri="{FF2B5EF4-FFF2-40B4-BE49-F238E27FC236}">
                <a16:creationId xmlns:a16="http://schemas.microsoft.com/office/drawing/2014/main" id="{D93E1628-5EA7-4231-A0B2-88A429A91F9A}"/>
              </a:ext>
            </a:extLst>
          </p:cNvPr>
          <p:cNvSpPr>
            <a:spLocks noChangeArrowheads="1"/>
          </p:cNvSpPr>
          <p:nvPr/>
        </p:nvSpPr>
        <p:spPr bwMode="auto">
          <a:xfrm>
            <a:off x="7995282" y="576214"/>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algn="ctr">
              <a:spcBef>
                <a:spcPct val="0"/>
              </a:spcBef>
              <a:buFontTx/>
              <a:buNone/>
            </a:pPr>
            <a:endParaRPr lang="en-GB" altLang="en-US" sz="2400"/>
          </a:p>
        </p:txBody>
      </p:sp>
      <p:pic>
        <p:nvPicPr>
          <p:cNvPr id="15" name="Picture 14" descr="A drawing of a bird&#10;&#10;Description automatically generated">
            <a:extLst>
              <a:ext uri="{FF2B5EF4-FFF2-40B4-BE49-F238E27FC236}">
                <a16:creationId xmlns:a16="http://schemas.microsoft.com/office/drawing/2014/main" id="{2F96E873-E036-4761-8CC3-092C3128B659}"/>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9589983" y="714865"/>
            <a:ext cx="864096" cy="590273"/>
          </a:xfrm>
          <a:prstGeom prst="rect">
            <a:avLst/>
          </a:prstGeom>
        </p:spPr>
      </p:pic>
      <p:sp>
        <p:nvSpPr>
          <p:cNvPr id="24" name="Rectangle 23">
            <a:extLst>
              <a:ext uri="{FF2B5EF4-FFF2-40B4-BE49-F238E27FC236}">
                <a16:creationId xmlns:a16="http://schemas.microsoft.com/office/drawing/2014/main" id="{2177EAE9-7826-4FEF-80F3-F45BE41013F4}"/>
              </a:ext>
            </a:extLst>
          </p:cNvPr>
          <p:cNvSpPr>
            <a:spLocks noChangeArrowheads="1"/>
          </p:cNvSpPr>
          <p:nvPr/>
        </p:nvSpPr>
        <p:spPr bwMode="auto">
          <a:xfrm>
            <a:off x="8489378" y="1305138"/>
            <a:ext cx="3352800" cy="1862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 verdad? ¿Cómo es?” - pregunta Raúl.</a:t>
            </a:r>
          </a:p>
          <a:p>
            <a:pPr eaLnBrk="0" fontAlgn="base" hangingPunct="0"/>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“Es pequeño. Tiene las piernas cortas, pero tiene plumas marrones y blancas con un pecho rojo.” </a:t>
            </a:r>
          </a:p>
          <a:p>
            <a:pPr eaLnBrk="0" fontAlgn="base" hangingPunct="0"/>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Tawseef</a:t>
            </a:r>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escucha y escribe la descripción. Kayla Rose también escucha y dibuja el pájaro.</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5" name="Picture 24" descr="A drawing of a bird&#10;&#10;Description automatically generated with low confidence">
            <a:extLst>
              <a:ext uri="{FF2B5EF4-FFF2-40B4-BE49-F238E27FC236}">
                <a16:creationId xmlns:a16="http://schemas.microsoft.com/office/drawing/2014/main" id="{13D17665-2E5A-4CDA-8E91-1290577E5BF0}"/>
              </a:ext>
            </a:extLst>
          </p:cNvPr>
          <p:cNvPicPr/>
          <p:nvPr/>
        </p:nvPicPr>
        <p:blipFill>
          <a:blip r:embed="rId6" cstate="hqprint">
            <a:extLst>
              <a:ext uri="{28A0092B-C50C-407E-A947-70E740481C1C}">
                <a14:useLocalDpi xmlns:a14="http://schemas.microsoft.com/office/drawing/2010/main" val="0"/>
              </a:ext>
            </a:extLst>
          </a:blip>
          <a:stretch>
            <a:fillRect/>
          </a:stretch>
        </p:blipFill>
        <p:spPr>
          <a:xfrm>
            <a:off x="9301951" y="3018651"/>
            <a:ext cx="1521000" cy="945932"/>
          </a:xfrm>
          <a:prstGeom prst="rect">
            <a:avLst/>
          </a:prstGeom>
        </p:spPr>
      </p:pic>
      <p:sp>
        <p:nvSpPr>
          <p:cNvPr id="26" name="Rectangle 25">
            <a:extLst>
              <a:ext uri="{FF2B5EF4-FFF2-40B4-BE49-F238E27FC236}">
                <a16:creationId xmlns:a16="http://schemas.microsoft.com/office/drawing/2014/main" id="{0FD541E0-D673-4856-9A22-1DC5C5A8B326}"/>
              </a:ext>
            </a:extLst>
          </p:cNvPr>
          <p:cNvSpPr>
            <a:spLocks noChangeArrowheads="1"/>
          </p:cNvSpPr>
          <p:nvPr/>
        </p:nvSpPr>
        <p:spPr bwMode="auto">
          <a:xfrm>
            <a:off x="8382019" y="3964583"/>
            <a:ext cx="3352800"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a:lnSpc>
                <a:spcPct val="115000"/>
              </a:lnSpc>
              <a:spcBef>
                <a:spcPts val="1000"/>
              </a:spcBef>
              <a:spcAft>
                <a:spcPts val="500"/>
              </a:spcAft>
            </a:pPr>
            <a:r>
              <a:rPr lang="en-GB"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 no es </a:t>
            </a:r>
            <a:r>
              <a:rPr lang="en-GB"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así</a:t>
            </a:r>
            <a:r>
              <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dice Kayla Rose. “El </a:t>
            </a:r>
            <a:r>
              <a:rPr lang="en-GB"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pájaro</a:t>
            </a:r>
            <a:r>
              <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que </a:t>
            </a:r>
            <a:r>
              <a:rPr lang="en-GB"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buscamos</a:t>
            </a:r>
            <a:r>
              <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es </a:t>
            </a:r>
            <a:r>
              <a:rPr lang="en-GB"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mediano</a:t>
            </a:r>
            <a:r>
              <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y negro con un abdomen </a:t>
            </a:r>
            <a:r>
              <a:rPr lang="en-GB"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blanco</a:t>
            </a:r>
            <a:r>
              <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Tiene las alas </a:t>
            </a:r>
            <a:r>
              <a:rPr lang="en-GB"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negras</a:t>
            </a:r>
            <a:r>
              <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blancas</a:t>
            </a:r>
            <a:r>
              <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y </a:t>
            </a:r>
            <a:r>
              <a:rPr lang="en-GB"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azules</a:t>
            </a:r>
            <a:r>
              <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con la cola </a:t>
            </a:r>
            <a:r>
              <a:rPr lang="en-GB"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negra</a:t>
            </a:r>
            <a:r>
              <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y </a:t>
            </a:r>
            <a:r>
              <a:rPr lang="en-GB"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verde</a:t>
            </a:r>
            <a:r>
              <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1000"/>
              </a:spcBef>
              <a:spcAft>
                <a:spcPts val="500"/>
              </a:spcAft>
            </a:pPr>
            <a:r>
              <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 </a:t>
            </a:r>
            <a:r>
              <a:rPr lang="en-GB"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siento</a:t>
            </a:r>
            <a:r>
              <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Pregunta</a:t>
            </a:r>
            <a:r>
              <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al </a:t>
            </a:r>
            <a:r>
              <a:rPr lang="en-GB"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cerdo</a:t>
            </a:r>
            <a:r>
              <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que </a:t>
            </a:r>
            <a:r>
              <a:rPr lang="en-GB"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está</a:t>
            </a:r>
            <a:r>
              <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ahí</a:t>
            </a:r>
            <a:r>
              <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dice </a:t>
            </a:r>
            <a:r>
              <a:rPr lang="en-GB"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el</a:t>
            </a:r>
            <a:r>
              <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burro.</a:t>
            </a:r>
            <a:endParaRPr lang="en-GB"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DBC7214-B999-9A82-13EC-C24224D7CF7B}"/>
              </a:ext>
            </a:extLst>
          </p:cNvPr>
          <p:cNvSpPr>
            <a:spLocks noChangeArrowheads="1"/>
          </p:cNvSpPr>
          <p:nvPr/>
        </p:nvSpPr>
        <p:spPr bwMode="auto">
          <a:xfrm>
            <a:off x="235721" y="556929"/>
            <a:ext cx="3645548"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 typeface="Wingdings" panose="05000000000000000000" pitchFamily="2" charset="2"/>
              <a:buNone/>
            </a:pPr>
            <a:endParaRPr lang="en-GB" altLang="en-US" sz="2400" dirty="0"/>
          </a:p>
        </p:txBody>
      </p:sp>
      <p:sp>
        <p:nvSpPr>
          <p:cNvPr id="10" name="TextBox 9">
            <a:extLst>
              <a:ext uri="{FF2B5EF4-FFF2-40B4-BE49-F238E27FC236}">
                <a16:creationId xmlns:a16="http://schemas.microsoft.com/office/drawing/2014/main" id="{6AB9AAE7-B75C-3C46-32B1-434B8FB169B6}"/>
              </a:ext>
            </a:extLst>
          </p:cNvPr>
          <p:cNvSpPr txBox="1"/>
          <p:nvPr/>
        </p:nvSpPr>
        <p:spPr>
          <a:xfrm>
            <a:off x="508402" y="2049155"/>
            <a:ext cx="3100186" cy="2246769"/>
          </a:xfrm>
          <a:prstGeom prst="rect">
            <a:avLst/>
          </a:prstGeom>
          <a:noFill/>
        </p:spPr>
        <p:txBody>
          <a:bodyPr wrap="square" rtlCol="0">
            <a:spAutoFit/>
          </a:bodyPr>
          <a:lstStyle/>
          <a:p>
            <a:r>
              <a:rPr lang="en-GB" sz="2000" dirty="0">
                <a:latin typeface="Comic Sans MS" panose="030F0702030302020204" pitchFamily="66" charset="0"/>
              </a:rPr>
              <a:t>Ask pupils to listen to chapters 6, 7 and 8 and draw the birds described by “</a:t>
            </a:r>
            <a:r>
              <a:rPr lang="en-GB" sz="2000" dirty="0" err="1">
                <a:latin typeface="Comic Sans MS" panose="030F0702030302020204" pitchFamily="66" charset="0"/>
              </a:rPr>
              <a:t>el</a:t>
            </a:r>
            <a:r>
              <a:rPr lang="en-GB" sz="2000" dirty="0">
                <a:latin typeface="Comic Sans MS" panose="030F0702030302020204" pitchFamily="66" charset="0"/>
              </a:rPr>
              <a:t> burro, </a:t>
            </a:r>
            <a:r>
              <a:rPr lang="en-GB" sz="2000" dirty="0" err="1">
                <a:latin typeface="Comic Sans MS" panose="030F0702030302020204" pitchFamily="66" charset="0"/>
              </a:rPr>
              <a:t>el</a:t>
            </a:r>
            <a:r>
              <a:rPr lang="en-GB" sz="2000" dirty="0">
                <a:latin typeface="Comic Sans MS" panose="030F0702030302020204" pitchFamily="66" charset="0"/>
              </a:rPr>
              <a:t> </a:t>
            </a:r>
            <a:r>
              <a:rPr lang="en-GB" sz="2000" dirty="0" err="1">
                <a:latin typeface="Comic Sans MS" panose="030F0702030302020204" pitchFamily="66" charset="0"/>
              </a:rPr>
              <a:t>cerdo</a:t>
            </a:r>
            <a:r>
              <a:rPr lang="en-GB" sz="2000" dirty="0">
                <a:latin typeface="Comic Sans MS" panose="030F0702030302020204" pitchFamily="66" charset="0"/>
              </a:rPr>
              <a:t> y la </a:t>
            </a:r>
            <a:r>
              <a:rPr lang="en-GB" sz="2000" dirty="0" err="1">
                <a:latin typeface="Comic Sans MS" panose="030F0702030302020204" pitchFamily="66" charset="0"/>
              </a:rPr>
              <a:t>oveja</a:t>
            </a:r>
            <a:r>
              <a:rPr lang="en-GB" sz="2000" dirty="0">
                <a:latin typeface="Comic Sans MS" panose="030F0702030302020204" pitchFamily="66" charset="0"/>
              </a:rPr>
              <a:t>” on the highlighted paragraphs .</a:t>
            </a:r>
          </a:p>
        </p:txBody>
      </p:sp>
      <p:pic>
        <p:nvPicPr>
          <p:cNvPr id="11" name="Recorded Sound">
            <a:hlinkClick r:id="" action="ppaction://media"/>
            <a:extLst>
              <a:ext uri="{FF2B5EF4-FFF2-40B4-BE49-F238E27FC236}">
                <a16:creationId xmlns:a16="http://schemas.microsoft.com/office/drawing/2014/main" id="{29D6764B-5D43-BEB4-B744-884C112543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81360" y="627904"/>
            <a:ext cx="487363" cy="487363"/>
          </a:xfrm>
          <a:prstGeom prst="rect">
            <a:avLst/>
          </a:prstGeom>
        </p:spPr>
      </p:pic>
      <p:sp>
        <p:nvSpPr>
          <p:cNvPr id="16" name="Rectangle: Rounded Corners 15">
            <a:extLst>
              <a:ext uri="{FF2B5EF4-FFF2-40B4-BE49-F238E27FC236}">
                <a16:creationId xmlns:a16="http://schemas.microsoft.com/office/drawing/2014/main" id="{C34F7EA3-B683-538E-9E36-FCB642BB6153}"/>
              </a:ext>
            </a:extLst>
          </p:cNvPr>
          <p:cNvSpPr/>
          <p:nvPr/>
        </p:nvSpPr>
        <p:spPr>
          <a:xfrm>
            <a:off x="10684286" y="207075"/>
            <a:ext cx="1279071" cy="87589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Lesson 3</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643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1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A418A7D-0776-0008-435E-5515CDB36755}"/>
              </a:ext>
            </a:extLst>
          </p:cNvPr>
          <p:cNvSpPr txBox="1"/>
          <p:nvPr/>
        </p:nvSpPr>
        <p:spPr>
          <a:xfrm>
            <a:off x="0" y="6133716"/>
            <a:ext cx="12192000" cy="369332"/>
          </a:xfrm>
          <a:prstGeom prst="rect">
            <a:avLst/>
          </a:prstGeom>
          <a:solidFill>
            <a:srgbClr val="0070C0"/>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896CD181-3087-B638-829D-90FBB7724624}"/>
              </a:ext>
            </a:extLst>
          </p:cNvPr>
          <p:cNvSpPr txBox="1"/>
          <p:nvPr/>
        </p:nvSpPr>
        <p:spPr>
          <a:xfrm>
            <a:off x="0" y="6507061"/>
            <a:ext cx="12192000" cy="369332"/>
          </a:xfrm>
          <a:prstGeom prst="rect">
            <a:avLst/>
          </a:prstGeom>
          <a:solidFill>
            <a:schemeClr val="tx1"/>
          </a:solidFill>
        </p:spPr>
        <p:txBody>
          <a:bodyPr wrap="square" rtlCol="0">
            <a:spAutoFit/>
          </a:bodyPr>
          <a:lstStyle/>
          <a:p>
            <a:endParaRPr lang="en-GB" dirty="0"/>
          </a:p>
        </p:txBody>
      </p:sp>
      <p:sp>
        <p:nvSpPr>
          <p:cNvPr id="6" name="Content Placeholder 4">
            <a:extLst>
              <a:ext uri="{FF2B5EF4-FFF2-40B4-BE49-F238E27FC236}">
                <a16:creationId xmlns:a16="http://schemas.microsoft.com/office/drawing/2014/main" id="{B5BE4AC0-923C-CCCA-AF52-BE7105D6B7CA}"/>
              </a:ext>
            </a:extLst>
          </p:cNvPr>
          <p:cNvSpPr txBox="1">
            <a:spLocks/>
          </p:cNvSpPr>
          <p:nvPr/>
        </p:nvSpPr>
        <p:spPr>
          <a:xfrm>
            <a:off x="2862066" y="1844824"/>
            <a:ext cx="6474294" cy="3960440"/>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GB" sz="2400" kern="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BC47219-6D89-97D7-C09B-7CEC51405314}"/>
              </a:ext>
            </a:extLst>
          </p:cNvPr>
          <p:cNvSpPr txBox="1">
            <a:spLocks/>
          </p:cNvSpPr>
          <p:nvPr/>
        </p:nvSpPr>
        <p:spPr>
          <a:xfrm>
            <a:off x="4135194" y="-34851"/>
            <a:ext cx="4521671" cy="59941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sz="2800" b="1" kern="0" dirty="0">
                <a:latin typeface="+mn-lt"/>
                <a:cs typeface="Arial" panose="020B0604020202020204" pitchFamily="34" charset="0"/>
              </a:rPr>
              <a:t>Unit  </a:t>
            </a:r>
            <a:r>
              <a:rPr lang="en-GB" sz="2800" b="1" dirty="0">
                <a:latin typeface="+mn-lt"/>
                <a:cs typeface="Arial" panose="020B0604020202020204" pitchFamily="34" charset="0"/>
              </a:rPr>
              <a:t>-</a:t>
            </a:r>
            <a:r>
              <a:rPr lang="en-GB" sz="2800" b="1" kern="0" dirty="0">
                <a:latin typeface="+mn-lt"/>
                <a:cs typeface="Arial" panose="020B0604020202020204" pitchFamily="34" charset="0"/>
              </a:rPr>
              <a:t> </a:t>
            </a:r>
            <a:r>
              <a:rPr lang="en-US" sz="2800" b="1" kern="0" dirty="0">
                <a:latin typeface="+mn-lt"/>
                <a:ea typeface="Calibri" panose="020F0502020204030204" pitchFamily="34" charset="0"/>
                <a:cs typeface="Times New Roman" panose="02020603050405020304" pitchFamily="18" charset="0"/>
              </a:rPr>
              <a:t>Raúl y las alas </a:t>
            </a:r>
            <a:r>
              <a:rPr lang="en-US" sz="2800" b="1" kern="0" dirty="0" err="1">
                <a:latin typeface="+mn-lt"/>
                <a:ea typeface="Calibri" panose="020F0502020204030204" pitchFamily="34" charset="0"/>
                <a:cs typeface="Times New Roman" panose="02020603050405020304" pitchFamily="18" charset="0"/>
              </a:rPr>
              <a:t>mágicas</a:t>
            </a:r>
            <a:endParaRPr lang="en-GB" sz="2400" b="1" kern="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BDC96BB-CFF4-472C-AB01-047D248F42A0}"/>
              </a:ext>
            </a:extLst>
          </p:cNvPr>
          <p:cNvSpPr>
            <a:spLocks noChangeArrowheads="1"/>
          </p:cNvSpPr>
          <p:nvPr/>
        </p:nvSpPr>
        <p:spPr bwMode="auto">
          <a:xfrm>
            <a:off x="1664240" y="575678"/>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algn="ctr">
              <a:spcBef>
                <a:spcPct val="0"/>
              </a:spcBef>
              <a:buFont typeface="Wingdings" panose="05000000000000000000" pitchFamily="2" charset="2"/>
              <a:buNone/>
            </a:pPr>
            <a:r>
              <a:rPr lang="en-GB" altLang="en-US" sz="2400"/>
              <a:t> </a:t>
            </a:r>
          </a:p>
        </p:txBody>
      </p:sp>
      <p:sp>
        <p:nvSpPr>
          <p:cNvPr id="10" name="TextBox 9">
            <a:extLst>
              <a:ext uri="{FF2B5EF4-FFF2-40B4-BE49-F238E27FC236}">
                <a16:creationId xmlns:a16="http://schemas.microsoft.com/office/drawing/2014/main" id="{79DAB8D0-9BF1-42A8-BE69-45ADB575EB7E}"/>
              </a:ext>
            </a:extLst>
          </p:cNvPr>
          <p:cNvSpPr txBox="1"/>
          <p:nvPr/>
        </p:nvSpPr>
        <p:spPr>
          <a:xfrm>
            <a:off x="2112705" y="564565"/>
            <a:ext cx="3355478" cy="390363"/>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algn="ctr">
              <a:lnSpc>
                <a:spcPct val="115000"/>
              </a:lnSpc>
              <a:spcAft>
                <a:spcPts val="1000"/>
              </a:spcAft>
            </a:pPr>
            <a:r>
              <a:rPr lang="en-GB" b="1" u="sng" dirty="0">
                <a:effectLst/>
                <a:latin typeface="Arial" panose="020B0604020202020204" pitchFamily="34" charset="0"/>
                <a:ea typeface="Calibri" panose="020F0502020204030204" pitchFamily="34" charset="0"/>
                <a:cs typeface="Times New Roman" panose="02020603050405020304" pitchFamily="18" charset="0"/>
              </a:rPr>
              <a:t>Capítulo 7: El </a:t>
            </a:r>
            <a:r>
              <a:rPr lang="en-GB" b="1" u="sng" dirty="0" err="1">
                <a:effectLst/>
                <a:latin typeface="Arial" panose="020B0604020202020204" pitchFamily="34" charset="0"/>
                <a:ea typeface="Calibri" panose="020F0502020204030204" pitchFamily="34" charset="0"/>
                <a:cs typeface="Times New Roman" panose="02020603050405020304" pitchFamily="18" charset="0"/>
              </a:rPr>
              <a:t>cerdo</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CFA3DA01-0E8C-4BEA-A4EE-5770245F0210}"/>
              </a:ext>
            </a:extLst>
          </p:cNvPr>
          <p:cNvSpPr>
            <a:spLocks noChangeArrowheads="1"/>
          </p:cNvSpPr>
          <p:nvPr/>
        </p:nvSpPr>
        <p:spPr bwMode="auto">
          <a:xfrm>
            <a:off x="2053177" y="1073513"/>
            <a:ext cx="3352800" cy="1081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Entonces, Raúl, </a:t>
            </a:r>
            <a:r>
              <a:rPr lang="es-ES"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Tawseef</a:t>
            </a:r>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y Kayla Rose hablan con el cerdo. </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“¡Hola Cerdo!” - dicen los amigos.</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“Buenos días” - responde el cerdo.</a:t>
            </a:r>
          </a:p>
        </p:txBody>
      </p:sp>
      <p:pic>
        <p:nvPicPr>
          <p:cNvPr id="16" name="Picture 15" descr="A picture containing map, text, linedrawing&#10;&#10;Description automatically generated">
            <a:extLst>
              <a:ext uri="{FF2B5EF4-FFF2-40B4-BE49-F238E27FC236}">
                <a16:creationId xmlns:a16="http://schemas.microsoft.com/office/drawing/2014/main" id="{8648F383-155B-41D4-A1EB-DDE32D5771D9}"/>
              </a:ext>
            </a:extLst>
          </p:cNvPr>
          <p:cNvPicPr/>
          <p:nvPr/>
        </p:nvPicPr>
        <p:blipFill>
          <a:blip r:embed="rId4" cstate="hqprint">
            <a:extLst>
              <a:ext uri="{28A0092B-C50C-407E-A947-70E740481C1C}">
                <a14:useLocalDpi xmlns:a14="http://schemas.microsoft.com/office/drawing/2010/main" val="0"/>
              </a:ext>
            </a:extLst>
          </a:blip>
          <a:stretch>
            <a:fillRect/>
          </a:stretch>
        </p:blipFill>
        <p:spPr>
          <a:xfrm>
            <a:off x="2624577" y="2317105"/>
            <a:ext cx="1646488" cy="855891"/>
          </a:xfrm>
          <a:prstGeom prst="rect">
            <a:avLst/>
          </a:prstGeom>
        </p:spPr>
      </p:pic>
      <p:sp>
        <p:nvSpPr>
          <p:cNvPr id="17" name="Rectangle 16">
            <a:extLst>
              <a:ext uri="{FF2B5EF4-FFF2-40B4-BE49-F238E27FC236}">
                <a16:creationId xmlns:a16="http://schemas.microsoft.com/office/drawing/2014/main" id="{9F9F3C71-323E-4700-A627-8C9D70A44D5B}"/>
              </a:ext>
            </a:extLst>
          </p:cNvPr>
          <p:cNvSpPr>
            <a:spLocks noChangeArrowheads="1"/>
          </p:cNvSpPr>
          <p:nvPr/>
        </p:nvSpPr>
        <p:spPr bwMode="auto">
          <a:xfrm>
            <a:off x="2018497" y="3507763"/>
            <a:ext cx="3616080" cy="189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“Buscamos un pájaro” - dice Raúl.</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“¿Un pájaro? ¿Por qué?” - pregunta el cerdo.</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“Un pájaro ha robado unos pendientes de diamantes del café” - explica Raúl. “¿Has visto un pájaro que lleva pendientes de diamantes?”</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“Sí, he visto un pájaro que lleva pendientes de diamantes” - responde el cerdo. </a:t>
            </a:r>
          </a:p>
        </p:txBody>
      </p:sp>
      <p:sp>
        <p:nvSpPr>
          <p:cNvPr id="18" name="Rectangle 17">
            <a:extLst>
              <a:ext uri="{FF2B5EF4-FFF2-40B4-BE49-F238E27FC236}">
                <a16:creationId xmlns:a16="http://schemas.microsoft.com/office/drawing/2014/main" id="{D93E1628-5EA7-4231-A0B2-88A429A91F9A}"/>
              </a:ext>
            </a:extLst>
          </p:cNvPr>
          <p:cNvSpPr>
            <a:spLocks noChangeArrowheads="1"/>
          </p:cNvSpPr>
          <p:nvPr/>
        </p:nvSpPr>
        <p:spPr bwMode="auto">
          <a:xfrm>
            <a:off x="6277072" y="575678"/>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algn="ctr">
              <a:spcBef>
                <a:spcPct val="0"/>
              </a:spcBef>
              <a:buFontTx/>
              <a:buNone/>
            </a:pPr>
            <a:endParaRPr lang="en-GB" altLang="en-US" sz="2400"/>
          </a:p>
        </p:txBody>
      </p:sp>
      <p:sp>
        <p:nvSpPr>
          <p:cNvPr id="19" name="Rectangle 18">
            <a:extLst>
              <a:ext uri="{FF2B5EF4-FFF2-40B4-BE49-F238E27FC236}">
                <a16:creationId xmlns:a16="http://schemas.microsoft.com/office/drawing/2014/main" id="{002BC999-7592-4471-9BBD-5A17549B7BE8}"/>
              </a:ext>
            </a:extLst>
          </p:cNvPr>
          <p:cNvSpPr>
            <a:spLocks noChangeArrowheads="1"/>
          </p:cNvSpPr>
          <p:nvPr/>
        </p:nvSpPr>
        <p:spPr bwMode="auto">
          <a:xfrm>
            <a:off x="6475149" y="880478"/>
            <a:ext cx="3654931" cy="3018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 verdad? ¿Cómo es?” - pregunta Raúl.</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“Es bastante grande. Tiene las alas grises y muy grandes con el pico largo y amarillo” - explica el cerdo.</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Tawseef</a:t>
            </a:r>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escucha y escribe la descripción. Kayla Rose también escucha y dibuja el pájaro.</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“No, no es así” - dice Kayla Rose. “El pájaro que buscamos es mediano y negro con el abdomen blanco. Tiene las alas negras, blancas y azules con la cola negra y verde”.</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 siento. Pregunta a la oveja que está ahí” - dice el cerdo.</a:t>
            </a:r>
          </a:p>
        </p:txBody>
      </p:sp>
      <p:pic>
        <p:nvPicPr>
          <p:cNvPr id="20" name="Picture 19" descr="A drawing of a bird&#10;&#10;Description automatically generated with low confidence">
            <a:extLst>
              <a:ext uri="{FF2B5EF4-FFF2-40B4-BE49-F238E27FC236}">
                <a16:creationId xmlns:a16="http://schemas.microsoft.com/office/drawing/2014/main" id="{8CCC9B86-CCFB-40F1-99F3-682404FE7670}"/>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7079504" y="4043150"/>
            <a:ext cx="2317898" cy="1578496"/>
          </a:xfrm>
          <a:prstGeom prst="rect">
            <a:avLst/>
          </a:prstGeom>
        </p:spPr>
      </p:pic>
      <p:pic>
        <p:nvPicPr>
          <p:cNvPr id="3" name="Recorded Sound">
            <a:hlinkClick r:id="" action="ppaction://media"/>
            <a:extLst>
              <a:ext uri="{FF2B5EF4-FFF2-40B4-BE49-F238E27FC236}">
                <a16:creationId xmlns:a16="http://schemas.microsoft.com/office/drawing/2014/main" id="{0DC99609-E752-7A62-5DB3-9CB7F41A58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20811" y="668832"/>
            <a:ext cx="487363" cy="487363"/>
          </a:xfrm>
          <a:prstGeom prst="rect">
            <a:avLst/>
          </a:prstGeom>
        </p:spPr>
      </p:pic>
      <p:sp>
        <p:nvSpPr>
          <p:cNvPr id="4" name="Rectangle: Rounded Corners 3">
            <a:extLst>
              <a:ext uri="{FF2B5EF4-FFF2-40B4-BE49-F238E27FC236}">
                <a16:creationId xmlns:a16="http://schemas.microsoft.com/office/drawing/2014/main" id="{11619DFC-70D3-68C0-F7FA-73671D09A969}"/>
              </a:ext>
            </a:extLst>
          </p:cNvPr>
          <p:cNvSpPr/>
          <p:nvPr/>
        </p:nvSpPr>
        <p:spPr>
          <a:xfrm>
            <a:off x="10684286" y="207075"/>
            <a:ext cx="1279071" cy="87589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Lesson 3</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363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5"/>
        <p:cNvGrpSpPr/>
        <p:nvPr/>
      </p:nvGrpSpPr>
      <p:grpSpPr>
        <a:xfrm>
          <a:off x="0" y="0"/>
          <a:ext cx="0" cy="0"/>
          <a:chOff x="0" y="0"/>
          <a:chExt cx="0" cy="0"/>
        </a:xfrm>
      </p:grpSpPr>
      <p:sp useBgFill="1">
        <p:nvSpPr>
          <p:cNvPr id="127" name="Rectangle 122">
            <a:extLst>
              <a:ext uri="{FF2B5EF4-FFF2-40B4-BE49-F238E27FC236}">
                <a16:creationId xmlns:a16="http://schemas.microsoft.com/office/drawing/2014/main" id="{2221AA6A-14A3-4CB1-A46D-4BBC72A286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677EC82-5942-48A2-A41E-782FBF5FA070}"/>
              </a:ext>
            </a:extLst>
          </p:cNvPr>
          <p:cNvSpPr>
            <a:spLocks noGrp="1"/>
          </p:cNvSpPr>
          <p:nvPr>
            <p:ph type="ctrTitle"/>
          </p:nvPr>
        </p:nvSpPr>
        <p:spPr>
          <a:xfrm>
            <a:off x="4316935" y="507283"/>
            <a:ext cx="7036865" cy="1544062"/>
          </a:xfrm>
        </p:spPr>
        <p:txBody>
          <a:bodyPr vert="horz" lIns="91440" tIns="45720" rIns="91440" bIns="45720" rtlCol="0" anchor="ctr">
            <a:normAutofit fontScale="90000"/>
          </a:bodyPr>
          <a:lstStyle/>
          <a:p>
            <a:pPr algn="l"/>
            <a:br>
              <a:rPr lang="en-US" sz="1000" b="1"/>
            </a:br>
            <a:br>
              <a:rPr lang="en-US" sz="1000" b="1"/>
            </a:br>
            <a:br>
              <a:rPr lang="en-US" sz="1000" b="1"/>
            </a:br>
            <a:br>
              <a:rPr lang="en-US" sz="1000" b="1"/>
            </a:br>
            <a:br>
              <a:rPr lang="en-US" sz="1000" b="1"/>
            </a:br>
            <a:br>
              <a:rPr lang="en-US" sz="1000" b="1"/>
            </a:br>
            <a:r>
              <a:rPr lang="en-US" sz="1000" b="1">
                <a:effectLst/>
              </a:rPr>
              <a:t> </a:t>
            </a:r>
            <a:br>
              <a:rPr lang="en-US" sz="1000" b="1">
                <a:effectLst/>
              </a:rPr>
            </a:br>
            <a:r>
              <a:rPr lang="en-US" sz="1000" b="1"/>
              <a:t> </a:t>
            </a:r>
            <a:br>
              <a:rPr lang="en-US" sz="1000" b="1"/>
            </a:br>
            <a:br>
              <a:rPr lang="en-US" sz="1000" b="1"/>
            </a:br>
            <a:br>
              <a:rPr lang="en-US" sz="1000" b="1"/>
            </a:br>
            <a:endParaRPr lang="en-US" sz="1000"/>
          </a:p>
        </p:txBody>
      </p:sp>
      <p:pic>
        <p:nvPicPr>
          <p:cNvPr id="118" name="Google Shape;118;p4"/>
          <p:cNvPicPr preferRelativeResize="0"/>
          <p:nvPr/>
        </p:nvPicPr>
        <p:blipFill rotWithShape="1">
          <a:blip r:embed="rId3"/>
          <a:stretch/>
        </p:blipFill>
        <p:spPr>
          <a:xfrm>
            <a:off x="892128" y="177416"/>
            <a:ext cx="2633276" cy="1955208"/>
          </a:xfrm>
          <a:prstGeom prst="rect">
            <a:avLst/>
          </a:prstGeom>
          <a:noFill/>
        </p:spPr>
      </p:pic>
      <p:pic>
        <p:nvPicPr>
          <p:cNvPr id="117" name="Google Shape;117;p4"/>
          <p:cNvPicPr preferRelativeResize="0"/>
          <p:nvPr/>
        </p:nvPicPr>
        <p:blipFill rotWithShape="1">
          <a:blip r:embed="rId4"/>
          <a:stretch/>
        </p:blipFill>
        <p:spPr>
          <a:xfrm>
            <a:off x="422948" y="2920234"/>
            <a:ext cx="3571637" cy="625036"/>
          </a:xfrm>
          <a:prstGeom prst="rect">
            <a:avLst/>
          </a:prstGeom>
          <a:noFill/>
        </p:spPr>
      </p:pic>
      <p:pic>
        <p:nvPicPr>
          <p:cNvPr id="116" name="Google Shape;116;p4"/>
          <p:cNvPicPr preferRelativeResize="0"/>
          <p:nvPr/>
        </p:nvPicPr>
        <p:blipFill rotWithShape="1">
          <a:blip r:embed="rId5"/>
          <a:stretch/>
        </p:blipFill>
        <p:spPr>
          <a:xfrm>
            <a:off x="422948" y="5100650"/>
            <a:ext cx="3571637" cy="419667"/>
          </a:xfrm>
          <a:prstGeom prst="rect">
            <a:avLst/>
          </a:prstGeom>
          <a:noFill/>
        </p:spPr>
      </p:pic>
      <p:sp>
        <p:nvSpPr>
          <p:cNvPr id="7" name="Subtitle 5">
            <a:extLst>
              <a:ext uri="{FF2B5EF4-FFF2-40B4-BE49-F238E27FC236}">
                <a16:creationId xmlns:a16="http://schemas.microsoft.com/office/drawing/2014/main" id="{CA475D02-DD92-4ED4-9E92-8AC3BA8E139D}"/>
              </a:ext>
            </a:extLst>
          </p:cNvPr>
          <p:cNvSpPr>
            <a:spLocks noGrp="1"/>
          </p:cNvSpPr>
          <p:nvPr>
            <p:ph type="subTitle" idx="1"/>
          </p:nvPr>
        </p:nvSpPr>
        <p:spPr>
          <a:xfrm>
            <a:off x="4147127" y="507283"/>
            <a:ext cx="7206673" cy="5669679"/>
          </a:xfrm>
        </p:spPr>
        <p:txBody>
          <a:bodyPr vert="horz" lIns="91440" tIns="45720" rIns="91440" bIns="45720" rtlCol="0">
            <a:normAutofit/>
          </a:bodyPr>
          <a:lstStyle/>
          <a:p>
            <a:pPr>
              <a:spcBef>
                <a:spcPts val="0"/>
              </a:spcBef>
              <a:spcAft>
                <a:spcPts val="600"/>
              </a:spcAft>
            </a:pPr>
            <a:r>
              <a:rPr lang="en-US" sz="2000" b="1" dirty="0">
                <a:latin typeface="Arial" panose="020B0604020202020204" pitchFamily="34" charset="0"/>
                <a:cs typeface="Arial" panose="020B0604020202020204" pitchFamily="34" charset="0"/>
              </a:rPr>
              <a:t>Transition and Data Transfer session</a:t>
            </a:r>
          </a:p>
          <a:p>
            <a:pPr>
              <a:spcBef>
                <a:spcPts val="0"/>
              </a:spcBef>
              <a:spcAft>
                <a:spcPts val="600"/>
              </a:spcAft>
            </a:pPr>
            <a:r>
              <a:rPr lang="en-US" sz="2000" b="1" dirty="0">
                <a:latin typeface="Arial" panose="020B0604020202020204" pitchFamily="34" charset="0"/>
                <a:cs typeface="Arial" panose="020B0604020202020204" pitchFamily="34" charset="0"/>
              </a:rPr>
              <a:t>9</a:t>
            </a:r>
            <a:r>
              <a:rPr lang="en-US" sz="2000" b="1" baseline="30000" dirty="0">
                <a:latin typeface="Arial" panose="020B0604020202020204" pitchFamily="34" charset="0"/>
                <a:cs typeface="Arial" panose="020B0604020202020204" pitchFamily="34" charset="0"/>
              </a:rPr>
              <a:t>th</a:t>
            </a:r>
            <a:r>
              <a:rPr lang="en-US" sz="2000" b="1" dirty="0">
                <a:latin typeface="Arial" panose="020B0604020202020204" pitchFamily="34" charset="0"/>
                <a:cs typeface="Arial" panose="020B0604020202020204" pitchFamily="34" charset="0"/>
              </a:rPr>
              <a:t> March 2023</a:t>
            </a:r>
          </a:p>
          <a:p>
            <a:pPr>
              <a:spcBef>
                <a:spcPts val="0"/>
              </a:spcBef>
              <a:spcAft>
                <a:spcPts val="600"/>
              </a:spcAft>
            </a:pPr>
            <a:endParaRPr lang="en-US" sz="2000" b="1" dirty="0">
              <a:latin typeface="Arial" panose="020B0604020202020204" pitchFamily="34" charset="0"/>
              <a:cs typeface="Arial" panose="020B0604020202020204" pitchFamily="34" charset="0"/>
            </a:endParaRPr>
          </a:p>
          <a:p>
            <a:pPr>
              <a:spcBef>
                <a:spcPts val="0"/>
              </a:spcBef>
              <a:spcAft>
                <a:spcPts val="600"/>
              </a:spcAft>
            </a:pPr>
            <a:r>
              <a:rPr lang="en-US" sz="2000" b="1" dirty="0">
                <a:latin typeface="Arial" panose="020B0604020202020204" pitchFamily="34" charset="0"/>
                <a:cs typeface="Arial" panose="020B0604020202020204" pitchFamily="34" charset="0"/>
              </a:rPr>
              <a:t> What is the significance of these dates?</a:t>
            </a:r>
          </a:p>
          <a:p>
            <a:pPr algn="l">
              <a:spcBef>
                <a:spcPts val="0"/>
              </a:spcBef>
              <a:spcAft>
                <a:spcPts val="600"/>
              </a:spcAft>
            </a:pPr>
            <a:endParaRPr lang="en-US" sz="2000" b="1" dirty="0">
              <a:latin typeface="Arial" panose="020B0604020202020204" pitchFamily="34" charset="0"/>
              <a:cs typeface="Arial" panose="020B0604020202020204" pitchFamily="34" charset="0"/>
            </a:endParaRPr>
          </a:p>
          <a:p>
            <a:pPr>
              <a:spcBef>
                <a:spcPts val="0"/>
              </a:spcBef>
              <a:spcAft>
                <a:spcPts val="600"/>
              </a:spcAft>
            </a:pPr>
            <a:r>
              <a:rPr lang="en-US" sz="3600" b="1" dirty="0">
                <a:latin typeface="Arial" panose="020B0604020202020204" pitchFamily="34" charset="0"/>
                <a:cs typeface="Arial" panose="020B0604020202020204" pitchFamily="34" charset="0"/>
              </a:rPr>
              <a:t>2014</a:t>
            </a:r>
          </a:p>
          <a:p>
            <a:pPr>
              <a:spcBef>
                <a:spcPts val="0"/>
              </a:spcBef>
              <a:spcAft>
                <a:spcPts val="600"/>
              </a:spcAft>
            </a:pPr>
            <a:endParaRPr lang="en-US" sz="3600" b="1" dirty="0">
              <a:latin typeface="Arial" panose="020B0604020202020204" pitchFamily="34" charset="0"/>
              <a:cs typeface="Arial" panose="020B0604020202020204" pitchFamily="34" charset="0"/>
            </a:endParaRPr>
          </a:p>
          <a:p>
            <a:pPr>
              <a:spcBef>
                <a:spcPts val="0"/>
              </a:spcBef>
              <a:spcAft>
                <a:spcPts val="600"/>
              </a:spcAft>
            </a:pPr>
            <a:r>
              <a:rPr lang="en-US" sz="3600" b="1" dirty="0">
                <a:latin typeface="Arial" panose="020B0604020202020204" pitchFamily="34" charset="0"/>
                <a:cs typeface="Arial" panose="020B0604020202020204" pitchFamily="34" charset="0"/>
              </a:rPr>
              <a:t>2023</a:t>
            </a:r>
          </a:p>
        </p:txBody>
      </p:sp>
    </p:spTree>
    <p:extLst>
      <p:ext uri="{BB962C8B-B14F-4D97-AF65-F5344CB8AC3E}">
        <p14:creationId xmlns:p14="http://schemas.microsoft.com/office/powerpoint/2010/main" val="2217277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A418A7D-0776-0008-435E-5515CDB36755}"/>
              </a:ext>
            </a:extLst>
          </p:cNvPr>
          <p:cNvSpPr txBox="1"/>
          <p:nvPr/>
        </p:nvSpPr>
        <p:spPr>
          <a:xfrm>
            <a:off x="0" y="6133716"/>
            <a:ext cx="12192000" cy="369332"/>
          </a:xfrm>
          <a:prstGeom prst="rect">
            <a:avLst/>
          </a:prstGeom>
          <a:solidFill>
            <a:srgbClr val="0070C0"/>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896CD181-3087-B638-829D-90FBB7724624}"/>
              </a:ext>
            </a:extLst>
          </p:cNvPr>
          <p:cNvSpPr txBox="1"/>
          <p:nvPr/>
        </p:nvSpPr>
        <p:spPr>
          <a:xfrm>
            <a:off x="0" y="6507061"/>
            <a:ext cx="12192000" cy="369332"/>
          </a:xfrm>
          <a:prstGeom prst="rect">
            <a:avLst/>
          </a:prstGeom>
          <a:solidFill>
            <a:schemeClr val="tx1"/>
          </a:solidFill>
        </p:spPr>
        <p:txBody>
          <a:bodyPr wrap="square" rtlCol="0">
            <a:spAutoFit/>
          </a:bodyPr>
          <a:lstStyle/>
          <a:p>
            <a:endParaRPr lang="en-GB" dirty="0"/>
          </a:p>
        </p:txBody>
      </p:sp>
      <p:sp>
        <p:nvSpPr>
          <p:cNvPr id="6" name="Content Placeholder 4">
            <a:extLst>
              <a:ext uri="{FF2B5EF4-FFF2-40B4-BE49-F238E27FC236}">
                <a16:creationId xmlns:a16="http://schemas.microsoft.com/office/drawing/2014/main" id="{B5BE4AC0-923C-CCCA-AF52-BE7105D6B7CA}"/>
              </a:ext>
            </a:extLst>
          </p:cNvPr>
          <p:cNvSpPr txBox="1">
            <a:spLocks/>
          </p:cNvSpPr>
          <p:nvPr/>
        </p:nvSpPr>
        <p:spPr>
          <a:xfrm>
            <a:off x="2862066" y="1844824"/>
            <a:ext cx="6474294" cy="3960440"/>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GB" sz="2400" kern="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BC47219-6D89-97D7-C09B-7CEC51405314}"/>
              </a:ext>
            </a:extLst>
          </p:cNvPr>
          <p:cNvSpPr txBox="1">
            <a:spLocks/>
          </p:cNvSpPr>
          <p:nvPr/>
        </p:nvSpPr>
        <p:spPr>
          <a:xfrm>
            <a:off x="4135194" y="-34851"/>
            <a:ext cx="4521671" cy="59941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sz="2800" b="1" kern="0" dirty="0">
                <a:latin typeface="+mn-lt"/>
                <a:cs typeface="Arial" panose="020B0604020202020204" pitchFamily="34" charset="0"/>
              </a:rPr>
              <a:t>Unit  </a:t>
            </a:r>
            <a:r>
              <a:rPr lang="en-GB" sz="2800" b="1" dirty="0">
                <a:latin typeface="+mn-lt"/>
                <a:cs typeface="Arial" panose="020B0604020202020204" pitchFamily="34" charset="0"/>
              </a:rPr>
              <a:t>-</a:t>
            </a:r>
            <a:r>
              <a:rPr lang="en-GB" sz="2800" b="1" kern="0" dirty="0">
                <a:latin typeface="+mn-lt"/>
                <a:cs typeface="Arial" panose="020B0604020202020204" pitchFamily="34" charset="0"/>
              </a:rPr>
              <a:t> </a:t>
            </a:r>
            <a:r>
              <a:rPr lang="en-US" sz="2800" b="1" kern="0" dirty="0">
                <a:latin typeface="+mn-lt"/>
                <a:ea typeface="Calibri" panose="020F0502020204030204" pitchFamily="34" charset="0"/>
                <a:cs typeface="Times New Roman" panose="02020603050405020304" pitchFamily="18" charset="0"/>
              </a:rPr>
              <a:t>Raúl y las alas </a:t>
            </a:r>
            <a:r>
              <a:rPr lang="en-US" sz="2800" b="1" kern="0" dirty="0" err="1">
                <a:latin typeface="+mn-lt"/>
                <a:ea typeface="Calibri" panose="020F0502020204030204" pitchFamily="34" charset="0"/>
                <a:cs typeface="Times New Roman" panose="02020603050405020304" pitchFamily="18" charset="0"/>
              </a:rPr>
              <a:t>mágicas</a:t>
            </a:r>
            <a:endParaRPr lang="en-GB" sz="2400" b="1" kern="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BDC96BB-CFF4-472C-AB01-047D248F42A0}"/>
              </a:ext>
            </a:extLst>
          </p:cNvPr>
          <p:cNvSpPr>
            <a:spLocks noChangeArrowheads="1"/>
          </p:cNvSpPr>
          <p:nvPr/>
        </p:nvSpPr>
        <p:spPr bwMode="auto">
          <a:xfrm>
            <a:off x="1780973" y="564565"/>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algn="ctr">
              <a:spcBef>
                <a:spcPct val="0"/>
              </a:spcBef>
              <a:buFont typeface="Wingdings" panose="05000000000000000000" pitchFamily="2" charset="2"/>
              <a:buNone/>
            </a:pPr>
            <a:r>
              <a:rPr lang="en-GB" altLang="en-US" sz="2400"/>
              <a:t> </a:t>
            </a:r>
          </a:p>
        </p:txBody>
      </p:sp>
      <p:sp>
        <p:nvSpPr>
          <p:cNvPr id="10" name="TextBox 11">
            <a:extLst>
              <a:ext uri="{FF2B5EF4-FFF2-40B4-BE49-F238E27FC236}">
                <a16:creationId xmlns:a16="http://schemas.microsoft.com/office/drawing/2014/main" id="{F72A65B3-BDF9-4FF7-B449-D8761AC614D6}"/>
              </a:ext>
            </a:extLst>
          </p:cNvPr>
          <p:cNvSpPr txBox="1"/>
          <p:nvPr/>
        </p:nvSpPr>
        <p:spPr>
          <a:xfrm>
            <a:off x="2009573" y="577192"/>
            <a:ext cx="3384376" cy="390363"/>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algn="ctr">
              <a:lnSpc>
                <a:spcPct val="115000"/>
              </a:lnSpc>
              <a:spcAft>
                <a:spcPts val="1000"/>
              </a:spcAft>
              <a:tabLst>
                <a:tab pos="1647825" algn="l"/>
              </a:tabLst>
            </a:pPr>
            <a:r>
              <a:rPr lang="en-GB" b="1" u="sng" dirty="0">
                <a:effectLst/>
                <a:latin typeface="Arial" panose="020B0604020202020204" pitchFamily="34" charset="0"/>
                <a:ea typeface="Calibri" panose="020F0502020204030204" pitchFamily="34" charset="0"/>
                <a:cs typeface="Times New Roman" panose="02020603050405020304" pitchFamily="18" charset="0"/>
              </a:rPr>
              <a:t>Capítulo 8 - La </a:t>
            </a:r>
            <a:r>
              <a:rPr lang="en-GB" b="1" u="sng" dirty="0" err="1">
                <a:effectLst/>
                <a:latin typeface="Arial" panose="020B0604020202020204" pitchFamily="34" charset="0"/>
                <a:ea typeface="Calibri" panose="020F0502020204030204" pitchFamily="34" charset="0"/>
                <a:cs typeface="Times New Roman" panose="02020603050405020304" pitchFamily="18" charset="0"/>
              </a:rPr>
              <a:t>oveja</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A drawing of a cow&#10;&#10;Description automatically generated with low confidence">
            <a:extLst>
              <a:ext uri="{FF2B5EF4-FFF2-40B4-BE49-F238E27FC236}">
                <a16:creationId xmlns:a16="http://schemas.microsoft.com/office/drawing/2014/main" id="{9C00A72F-D9C1-43C0-A8F7-4C2C8E486A0C}"/>
              </a:ext>
            </a:extLst>
          </p:cNvPr>
          <p:cNvPicPr/>
          <p:nvPr/>
        </p:nvPicPr>
        <p:blipFill>
          <a:blip r:embed="rId4" cstate="hqprint">
            <a:extLst>
              <a:ext uri="{28A0092B-C50C-407E-A947-70E740481C1C}">
                <a14:useLocalDpi xmlns:a14="http://schemas.microsoft.com/office/drawing/2010/main" val="0"/>
              </a:ext>
            </a:extLst>
          </a:blip>
          <a:stretch>
            <a:fillRect/>
          </a:stretch>
        </p:blipFill>
        <p:spPr>
          <a:xfrm>
            <a:off x="2572614" y="1054868"/>
            <a:ext cx="2298607" cy="1100769"/>
          </a:xfrm>
          <a:prstGeom prst="rect">
            <a:avLst/>
          </a:prstGeom>
        </p:spPr>
      </p:pic>
      <p:sp>
        <p:nvSpPr>
          <p:cNvPr id="16" name="Rectangle 15">
            <a:extLst>
              <a:ext uri="{FF2B5EF4-FFF2-40B4-BE49-F238E27FC236}">
                <a16:creationId xmlns:a16="http://schemas.microsoft.com/office/drawing/2014/main" id="{E2777DB9-373E-4289-8DA8-FB5AB7C48AB7}"/>
              </a:ext>
            </a:extLst>
          </p:cNvPr>
          <p:cNvSpPr>
            <a:spLocks noChangeArrowheads="1"/>
          </p:cNvSpPr>
          <p:nvPr/>
        </p:nvSpPr>
        <p:spPr bwMode="auto">
          <a:xfrm>
            <a:off x="2009573" y="2342002"/>
            <a:ext cx="3784962" cy="3142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eaLnBrk="0" fontAlgn="base" hangingPunct="0"/>
            <a:endParaRPr lang="es-ES"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Raúl, </a:t>
            </a:r>
            <a:r>
              <a:rPr lang="es-ES"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Tawseef</a:t>
            </a:r>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y Kayla Rose hablan con la oveja.</a:t>
            </a: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“Hola Oveja” - dicen los amigos.</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““Buenos días” - responde la oveja.</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“Buscamos un pájaro” - dice Raúl.</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“¿Un pájaro? ¿Por qué?” - pregunta la oveja.</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“Un pájaro ha robado unos pendientes de diamantes del café” - explica Raúl. “¿Has visto un pájaro que lleva pendientes de diamantes?”</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“Sí, he visto un pájaro que lleva pendientes de diamantes” - responde la oveja.</a:t>
            </a:r>
          </a:p>
          <a:p>
            <a:pPr eaLnBrk="0" fontAlgn="base" hangingPunct="0"/>
            <a:endParaRPr lang="es-ES"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Rectangle 16">
            <a:extLst>
              <a:ext uri="{FF2B5EF4-FFF2-40B4-BE49-F238E27FC236}">
                <a16:creationId xmlns:a16="http://schemas.microsoft.com/office/drawing/2014/main" id="{D93E1628-5EA7-4231-A0B2-88A429A91F9A}"/>
              </a:ext>
            </a:extLst>
          </p:cNvPr>
          <p:cNvSpPr>
            <a:spLocks noChangeArrowheads="1"/>
          </p:cNvSpPr>
          <p:nvPr/>
        </p:nvSpPr>
        <p:spPr bwMode="auto">
          <a:xfrm>
            <a:off x="6372427" y="577192"/>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algn="ctr">
              <a:spcBef>
                <a:spcPct val="0"/>
              </a:spcBef>
              <a:buFontTx/>
              <a:buNone/>
            </a:pPr>
            <a:endParaRPr lang="en-GB" altLang="en-US" sz="2400"/>
          </a:p>
        </p:txBody>
      </p:sp>
      <p:sp>
        <p:nvSpPr>
          <p:cNvPr id="18" name="Rectangle 17">
            <a:extLst>
              <a:ext uri="{FF2B5EF4-FFF2-40B4-BE49-F238E27FC236}">
                <a16:creationId xmlns:a16="http://schemas.microsoft.com/office/drawing/2014/main" id="{9B8FDBEF-065D-4E68-87EC-1A44A88A7FB9}"/>
              </a:ext>
            </a:extLst>
          </p:cNvPr>
          <p:cNvSpPr>
            <a:spLocks noChangeArrowheads="1"/>
          </p:cNvSpPr>
          <p:nvPr/>
        </p:nvSpPr>
        <p:spPr bwMode="auto">
          <a:xfrm>
            <a:off x="6509271" y="805792"/>
            <a:ext cx="3825556" cy="395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 verdad? ¿Cómo es?” - pregunta Raúl.</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“Es mediano. Es negro con un abdomen blanco. Tiene las alas negras, blancas y azules con la cola negra y verde” - explica la oveja.</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Tawseef</a:t>
            </a:r>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escucha y escribe la descripción. Kayla Rose también escucha y dibuja el pájaro.</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“¡Ese es!” - exclama Kayla Rose. “El ladrón es mediano. El ladrón es negro con un abdomen blanco. El ladrón tiene las alas negras, blancas y azules con la cola negra y verde”.</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 una urraca!” - exclama </a:t>
            </a:r>
            <a:r>
              <a:rPr lang="es-ES"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Tawseef</a:t>
            </a:r>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“Pero ¿dónde está?” - pregunta Raúl.</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 lo sé” - responde la oveja. “Pero hay muchas urracas en London </a:t>
            </a:r>
            <a:r>
              <a:rPr lang="es-ES"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Fields</a:t>
            </a:r>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p:txBody>
      </p:sp>
      <p:pic>
        <p:nvPicPr>
          <p:cNvPr id="19" name="Picture 18" descr="A drawing of a bird&#10;&#10;Description automatically generated">
            <a:extLst>
              <a:ext uri="{FF2B5EF4-FFF2-40B4-BE49-F238E27FC236}">
                <a16:creationId xmlns:a16="http://schemas.microsoft.com/office/drawing/2014/main" id="{285B6E57-ED6A-43F3-B039-BF76B3AAFC80}"/>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7894938" y="5196792"/>
            <a:ext cx="911137" cy="712052"/>
          </a:xfrm>
          <a:prstGeom prst="rect">
            <a:avLst/>
          </a:prstGeom>
        </p:spPr>
      </p:pic>
      <p:pic>
        <p:nvPicPr>
          <p:cNvPr id="3" name="Recorded Sound">
            <a:hlinkClick r:id="" action="ppaction://media"/>
            <a:extLst>
              <a:ext uri="{FF2B5EF4-FFF2-40B4-BE49-F238E27FC236}">
                <a16:creationId xmlns:a16="http://schemas.microsoft.com/office/drawing/2014/main" id="{2C33118B-0C96-05F1-C88F-EDA72CAA8A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15136" y="3038610"/>
            <a:ext cx="487363" cy="487363"/>
          </a:xfrm>
          <a:prstGeom prst="rect">
            <a:avLst/>
          </a:prstGeom>
        </p:spPr>
      </p:pic>
      <p:sp>
        <p:nvSpPr>
          <p:cNvPr id="4" name="Rectangle: Rounded Corners 3">
            <a:extLst>
              <a:ext uri="{FF2B5EF4-FFF2-40B4-BE49-F238E27FC236}">
                <a16:creationId xmlns:a16="http://schemas.microsoft.com/office/drawing/2014/main" id="{07891867-7055-0AAF-524C-15BF038EED14}"/>
              </a:ext>
            </a:extLst>
          </p:cNvPr>
          <p:cNvSpPr/>
          <p:nvPr/>
        </p:nvSpPr>
        <p:spPr>
          <a:xfrm>
            <a:off x="10684286" y="207075"/>
            <a:ext cx="1279071" cy="87589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Lesson 3</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336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A418A7D-0776-0008-435E-5515CDB36755}"/>
              </a:ext>
            </a:extLst>
          </p:cNvPr>
          <p:cNvSpPr txBox="1"/>
          <p:nvPr/>
        </p:nvSpPr>
        <p:spPr>
          <a:xfrm>
            <a:off x="0" y="6162538"/>
            <a:ext cx="12191999" cy="369332"/>
          </a:xfrm>
          <a:prstGeom prst="rect">
            <a:avLst/>
          </a:prstGeom>
          <a:solidFill>
            <a:srgbClr val="0070C0"/>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896CD181-3087-B638-829D-90FBB7724624}"/>
              </a:ext>
            </a:extLst>
          </p:cNvPr>
          <p:cNvSpPr txBox="1"/>
          <p:nvPr/>
        </p:nvSpPr>
        <p:spPr>
          <a:xfrm>
            <a:off x="0" y="6503280"/>
            <a:ext cx="12192000" cy="369332"/>
          </a:xfrm>
          <a:prstGeom prst="rect">
            <a:avLst/>
          </a:prstGeom>
          <a:solidFill>
            <a:schemeClr val="tx1"/>
          </a:solidFill>
        </p:spPr>
        <p:txBody>
          <a:bodyPr wrap="square" rtlCol="0">
            <a:spAutoFit/>
          </a:bodyPr>
          <a:lstStyle/>
          <a:p>
            <a:endParaRPr lang="en-GB" dirty="0"/>
          </a:p>
        </p:txBody>
      </p:sp>
      <p:sp>
        <p:nvSpPr>
          <p:cNvPr id="2" name="Title 1">
            <a:extLst>
              <a:ext uri="{FF2B5EF4-FFF2-40B4-BE49-F238E27FC236}">
                <a16:creationId xmlns:a16="http://schemas.microsoft.com/office/drawing/2014/main" id="{E2E2D4FA-370C-8269-CB22-8D705E3706BA}"/>
              </a:ext>
            </a:extLst>
          </p:cNvPr>
          <p:cNvSpPr txBox="1">
            <a:spLocks/>
          </p:cNvSpPr>
          <p:nvPr/>
        </p:nvSpPr>
        <p:spPr>
          <a:xfrm>
            <a:off x="3792039" y="55752"/>
            <a:ext cx="5328591" cy="59941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sz="2800" b="1" kern="0" dirty="0">
                <a:latin typeface="+mn-lt"/>
                <a:cs typeface="Arial" panose="020B0604020202020204" pitchFamily="34" charset="0"/>
              </a:rPr>
              <a:t>Unit 22  </a:t>
            </a:r>
            <a:r>
              <a:rPr lang="en-GB" sz="2800" b="1" dirty="0">
                <a:latin typeface="+mn-lt"/>
                <a:cs typeface="Arial" panose="020B0604020202020204" pitchFamily="34" charset="0"/>
              </a:rPr>
              <a:t>-</a:t>
            </a:r>
            <a:r>
              <a:rPr lang="en-GB" sz="2800" b="1" kern="0" dirty="0">
                <a:latin typeface="+mn-lt"/>
                <a:cs typeface="Arial" panose="020B0604020202020204" pitchFamily="34" charset="0"/>
              </a:rPr>
              <a:t> </a:t>
            </a:r>
            <a:r>
              <a:rPr lang="en-US" sz="2800" b="1" kern="0" dirty="0">
                <a:latin typeface="+mn-lt"/>
                <a:ea typeface="Calibri" panose="020F0502020204030204" pitchFamily="34" charset="0"/>
                <a:cs typeface="Times New Roman" panose="02020603050405020304" pitchFamily="18" charset="0"/>
              </a:rPr>
              <a:t>Raúl y las alas </a:t>
            </a:r>
            <a:r>
              <a:rPr lang="en-US" sz="2800" b="1" kern="0" dirty="0" err="1">
                <a:latin typeface="+mn-lt"/>
                <a:ea typeface="Calibri" panose="020F0502020204030204" pitchFamily="34" charset="0"/>
                <a:cs typeface="Times New Roman" panose="02020603050405020304" pitchFamily="18" charset="0"/>
              </a:rPr>
              <a:t>mágicas</a:t>
            </a:r>
            <a:endParaRPr lang="en-GB" sz="2400" b="1" kern="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9B5CAC6-5763-8646-E3FD-AE086EA0815A}"/>
              </a:ext>
            </a:extLst>
          </p:cNvPr>
          <p:cNvSpPr txBox="1"/>
          <p:nvPr/>
        </p:nvSpPr>
        <p:spPr>
          <a:xfrm>
            <a:off x="835355" y="1309765"/>
            <a:ext cx="10781759" cy="1384995"/>
          </a:xfrm>
          <a:prstGeom prst="rect">
            <a:avLst/>
          </a:prstGeom>
          <a:noFill/>
        </p:spPr>
        <p:txBody>
          <a:bodyPr wrap="square" rtlCol="0">
            <a:spAutoFit/>
          </a:bodyPr>
          <a:lstStyle/>
          <a:p>
            <a:r>
              <a:rPr lang="en-GB" sz="1200" dirty="0"/>
              <a:t>The teacher explains that there are lots of “</a:t>
            </a:r>
            <a:r>
              <a:rPr lang="en-GB" sz="1200" dirty="0" err="1"/>
              <a:t>urracas</a:t>
            </a:r>
            <a:r>
              <a:rPr lang="en-GB" sz="1200" dirty="0"/>
              <a:t>” in London Fields and that is where Raúl and his friends are heading to. The problem is that there are too many “</a:t>
            </a:r>
            <a:r>
              <a:rPr lang="en-GB" sz="1200" dirty="0" err="1"/>
              <a:t>urracas</a:t>
            </a:r>
            <a:r>
              <a:rPr lang="en-GB" sz="1200" dirty="0"/>
              <a:t>” there, and one of them takes Kayla Rose’s necklace and flies away. So now, not only the earrings are missing, Raúl and his friends need to also get the necklace back and only one very especial animal can help them! Ask pupils what animal they think this might be and after sharing say, “</a:t>
            </a:r>
            <a:r>
              <a:rPr lang="en-GB" sz="1200" dirty="0" err="1"/>
              <a:t>vamos</a:t>
            </a:r>
            <a:r>
              <a:rPr lang="en-GB" sz="1200" dirty="0"/>
              <a:t> a </a:t>
            </a:r>
            <a:r>
              <a:rPr lang="en-GB" sz="1200" dirty="0" err="1"/>
              <a:t>ver</a:t>
            </a:r>
            <a:r>
              <a:rPr lang="en-GB" sz="1200" dirty="0"/>
              <a:t>” (let’s see).</a:t>
            </a:r>
          </a:p>
          <a:p>
            <a:r>
              <a:rPr lang="en-GB" sz="1200" dirty="0"/>
              <a:t>Show chapter 10 activity from the booklet, which is in the box below. After a quick recap of key phonics ask different pupils to read each sentence. Repeat each sentence after praising each child to ensure pupils are hearing the correct pronunciation without having to correct children directly. After reading the whole text ask pupils to put the sentences in the correct order in pairs/groups. (Print and cut sentences for pupils to sort out). Remind pupils about cognates and challenge them to use these to work out the meaning of the text. Check for understanding!</a:t>
            </a:r>
          </a:p>
        </p:txBody>
      </p:sp>
      <p:sp>
        <p:nvSpPr>
          <p:cNvPr id="26" name="Rectangle 25">
            <a:extLst>
              <a:ext uri="{FF2B5EF4-FFF2-40B4-BE49-F238E27FC236}">
                <a16:creationId xmlns:a16="http://schemas.microsoft.com/office/drawing/2014/main" id="{F6F7A406-2147-75DA-290F-EF7414C7C7E6}"/>
              </a:ext>
            </a:extLst>
          </p:cNvPr>
          <p:cNvSpPr>
            <a:spLocks noChangeArrowheads="1"/>
          </p:cNvSpPr>
          <p:nvPr/>
        </p:nvSpPr>
        <p:spPr bwMode="auto">
          <a:xfrm>
            <a:off x="4481363" y="612987"/>
            <a:ext cx="32292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algn="ctr"/>
            <a:r>
              <a:rPr lang="en-GB" altLang="en-US" b="1" u="sng" dirty="0" err="1">
                <a:latin typeface="Arial" panose="020B0604020202020204" pitchFamily="34" charset="0"/>
                <a:ea typeface="Calibri" panose="020F0502020204030204" pitchFamily="34" charset="0"/>
                <a:cs typeface="Arial" panose="020B0604020202020204" pitchFamily="34" charset="0"/>
              </a:rPr>
              <a:t>Capítulo</a:t>
            </a:r>
            <a:r>
              <a:rPr lang="en-GB" altLang="en-US" b="1" u="sng" dirty="0">
                <a:latin typeface="Arial" panose="020B0604020202020204" pitchFamily="34" charset="0"/>
                <a:ea typeface="Calibri" panose="020F0502020204030204" pitchFamily="34" charset="0"/>
                <a:cs typeface="Arial" panose="020B0604020202020204" pitchFamily="34" charset="0"/>
              </a:rPr>
              <a:t> 10: El </a:t>
            </a:r>
            <a:r>
              <a:rPr lang="en-GB" altLang="en-US" b="1" u="sng" dirty="0" err="1">
                <a:latin typeface="Arial" panose="020B0604020202020204" pitchFamily="34" charset="0"/>
                <a:ea typeface="Calibri" panose="020F0502020204030204" pitchFamily="34" charset="0"/>
                <a:cs typeface="Arial" panose="020B0604020202020204" pitchFamily="34" charset="0"/>
              </a:rPr>
              <a:t>Búho</a:t>
            </a:r>
            <a:r>
              <a:rPr lang="en-GB" altLang="en-US" b="1" u="sng" dirty="0">
                <a:latin typeface="Arial" panose="020B0604020202020204" pitchFamily="34" charset="0"/>
                <a:ea typeface="Calibri" panose="020F0502020204030204" pitchFamily="34" charset="0"/>
                <a:cs typeface="Arial" panose="020B0604020202020204" pitchFamily="34" charset="0"/>
              </a:rPr>
              <a:t> </a:t>
            </a:r>
            <a:r>
              <a:rPr lang="en-GB" altLang="en-US" b="1" u="sng" dirty="0" err="1">
                <a:latin typeface="Arial" panose="020B0604020202020204" pitchFamily="34" charset="0"/>
                <a:ea typeface="Calibri" panose="020F0502020204030204" pitchFamily="34" charset="0"/>
                <a:cs typeface="Arial" panose="020B0604020202020204" pitchFamily="34" charset="0"/>
              </a:rPr>
              <a:t>sabio</a:t>
            </a:r>
            <a:r>
              <a:rPr lang="en-GB" altLang="en-US" b="1" u="sng" dirty="0">
                <a:latin typeface="Arial" panose="020B0604020202020204" pitchFamily="34" charset="0"/>
                <a:ea typeface="Calibri" panose="020F0502020204030204" pitchFamily="34" charset="0"/>
                <a:cs typeface="Arial" panose="020B0604020202020204" pitchFamily="34" charset="0"/>
              </a:rPr>
              <a:t> </a:t>
            </a:r>
            <a:endParaRPr lang="en-GB" alt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41CCFA2-B7E1-F193-E55A-ABC690AA9007}"/>
              </a:ext>
            </a:extLst>
          </p:cNvPr>
          <p:cNvPicPr>
            <a:picLocks noChangeAspect="1"/>
          </p:cNvPicPr>
          <p:nvPr/>
        </p:nvPicPr>
        <p:blipFill rotWithShape="1">
          <a:blip r:embed="rId4"/>
          <a:srcRect l="27809" t="30182" r="28893" b="26583"/>
          <a:stretch/>
        </p:blipFill>
        <p:spPr>
          <a:xfrm>
            <a:off x="4626200" y="2747720"/>
            <a:ext cx="5404282" cy="3035423"/>
          </a:xfrm>
          <a:prstGeom prst="rect">
            <a:avLst/>
          </a:prstGeom>
        </p:spPr>
      </p:pic>
      <p:pic>
        <p:nvPicPr>
          <p:cNvPr id="14" name="Picture 13" descr="A picture containing linedrawing&#10;&#10;Description automatically generated">
            <a:extLst>
              <a:ext uri="{FF2B5EF4-FFF2-40B4-BE49-F238E27FC236}">
                <a16:creationId xmlns:a16="http://schemas.microsoft.com/office/drawing/2014/main" id="{1D96DDD0-AB0D-D252-5C4E-A330B11A727C}"/>
              </a:ext>
            </a:extLst>
          </p:cNvPr>
          <p:cNvPicPr/>
          <p:nvPr/>
        </p:nvPicPr>
        <p:blipFill>
          <a:blip r:embed="rId5">
            <a:extLst>
              <a:ext uri="{28A0092B-C50C-407E-A947-70E740481C1C}">
                <a14:useLocalDpi xmlns:a14="http://schemas.microsoft.com/office/drawing/2010/main" val="0"/>
              </a:ext>
            </a:extLst>
          </a:blip>
          <a:stretch>
            <a:fillRect/>
          </a:stretch>
        </p:blipFill>
        <p:spPr>
          <a:xfrm>
            <a:off x="1996013" y="3429000"/>
            <a:ext cx="1469529" cy="1569660"/>
          </a:xfrm>
          <a:prstGeom prst="rect">
            <a:avLst/>
          </a:prstGeom>
        </p:spPr>
      </p:pic>
      <p:pic>
        <p:nvPicPr>
          <p:cNvPr id="3" name="Recorded Sound">
            <a:hlinkClick r:id="" action="ppaction://media"/>
            <a:extLst>
              <a:ext uri="{FF2B5EF4-FFF2-40B4-BE49-F238E27FC236}">
                <a16:creationId xmlns:a16="http://schemas.microsoft.com/office/drawing/2014/main" id="{72090F8B-41DA-7AC2-63A6-40622A72D4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5355" y="4021749"/>
            <a:ext cx="487363" cy="487363"/>
          </a:xfrm>
          <a:prstGeom prst="rect">
            <a:avLst/>
          </a:prstGeom>
        </p:spPr>
      </p:pic>
      <p:sp>
        <p:nvSpPr>
          <p:cNvPr id="4" name="Rectangle: Rounded Corners 3">
            <a:extLst>
              <a:ext uri="{FF2B5EF4-FFF2-40B4-BE49-F238E27FC236}">
                <a16:creationId xmlns:a16="http://schemas.microsoft.com/office/drawing/2014/main" id="{A40A373C-D7B6-B982-D579-271BA599A429}"/>
              </a:ext>
            </a:extLst>
          </p:cNvPr>
          <p:cNvSpPr/>
          <p:nvPr/>
        </p:nvSpPr>
        <p:spPr>
          <a:xfrm>
            <a:off x="10684286" y="207075"/>
            <a:ext cx="1279071" cy="87589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Lesson 4</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599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A418A7D-0776-0008-435E-5515CDB36755}"/>
              </a:ext>
            </a:extLst>
          </p:cNvPr>
          <p:cNvSpPr txBox="1"/>
          <p:nvPr/>
        </p:nvSpPr>
        <p:spPr>
          <a:xfrm>
            <a:off x="1" y="6117059"/>
            <a:ext cx="12191999" cy="369332"/>
          </a:xfrm>
          <a:prstGeom prst="rect">
            <a:avLst/>
          </a:prstGeom>
          <a:solidFill>
            <a:srgbClr val="0070C0"/>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896CD181-3087-B638-829D-90FBB7724624}"/>
              </a:ext>
            </a:extLst>
          </p:cNvPr>
          <p:cNvSpPr txBox="1"/>
          <p:nvPr/>
        </p:nvSpPr>
        <p:spPr>
          <a:xfrm>
            <a:off x="0" y="6488668"/>
            <a:ext cx="12192000" cy="369332"/>
          </a:xfrm>
          <a:prstGeom prst="rect">
            <a:avLst/>
          </a:prstGeom>
          <a:solidFill>
            <a:schemeClr val="tx1"/>
          </a:solidFill>
        </p:spPr>
        <p:txBody>
          <a:bodyPr wrap="square" rtlCol="0">
            <a:spAutoFit/>
          </a:bodyPr>
          <a:lstStyle/>
          <a:p>
            <a:endParaRPr lang="en-GB" dirty="0"/>
          </a:p>
        </p:txBody>
      </p:sp>
      <p:sp>
        <p:nvSpPr>
          <p:cNvPr id="6" name="Content Placeholder 4">
            <a:extLst>
              <a:ext uri="{FF2B5EF4-FFF2-40B4-BE49-F238E27FC236}">
                <a16:creationId xmlns:a16="http://schemas.microsoft.com/office/drawing/2014/main" id="{B5BE4AC0-923C-CCCA-AF52-BE7105D6B7CA}"/>
              </a:ext>
            </a:extLst>
          </p:cNvPr>
          <p:cNvSpPr txBox="1">
            <a:spLocks/>
          </p:cNvSpPr>
          <p:nvPr/>
        </p:nvSpPr>
        <p:spPr>
          <a:xfrm>
            <a:off x="2862066" y="1844824"/>
            <a:ext cx="6474294" cy="3960440"/>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GB" sz="2400" kern="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BC47219-6D89-97D7-C09B-7CEC51405314}"/>
              </a:ext>
            </a:extLst>
          </p:cNvPr>
          <p:cNvSpPr txBox="1">
            <a:spLocks/>
          </p:cNvSpPr>
          <p:nvPr/>
        </p:nvSpPr>
        <p:spPr>
          <a:xfrm>
            <a:off x="4225689" y="99229"/>
            <a:ext cx="4521671" cy="59941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sz="2800" b="1" kern="0" dirty="0">
                <a:latin typeface="+mn-lt"/>
                <a:cs typeface="Arial" panose="020B0604020202020204" pitchFamily="34" charset="0"/>
              </a:rPr>
              <a:t>Unit  </a:t>
            </a:r>
            <a:r>
              <a:rPr lang="en-GB" sz="2800" b="1" dirty="0">
                <a:latin typeface="+mn-lt"/>
                <a:cs typeface="Arial" panose="020B0604020202020204" pitchFamily="34" charset="0"/>
              </a:rPr>
              <a:t>-</a:t>
            </a:r>
            <a:r>
              <a:rPr lang="en-GB" sz="2800" b="1" kern="0" dirty="0">
                <a:latin typeface="+mn-lt"/>
                <a:cs typeface="Arial" panose="020B0604020202020204" pitchFamily="34" charset="0"/>
              </a:rPr>
              <a:t> </a:t>
            </a:r>
            <a:r>
              <a:rPr lang="en-US" sz="2800" b="1" kern="0" dirty="0">
                <a:latin typeface="+mn-lt"/>
                <a:ea typeface="Calibri" panose="020F0502020204030204" pitchFamily="34" charset="0"/>
                <a:cs typeface="Times New Roman" panose="02020603050405020304" pitchFamily="18" charset="0"/>
              </a:rPr>
              <a:t>Raúl y las alas </a:t>
            </a:r>
            <a:r>
              <a:rPr lang="en-US" sz="2800" b="1" kern="0" dirty="0" err="1">
                <a:latin typeface="+mn-lt"/>
                <a:ea typeface="Calibri" panose="020F0502020204030204" pitchFamily="34" charset="0"/>
                <a:cs typeface="Times New Roman" panose="02020603050405020304" pitchFamily="18" charset="0"/>
              </a:rPr>
              <a:t>mágicas</a:t>
            </a:r>
            <a:endParaRPr lang="en-GB" sz="2400" b="1" kern="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7FC9076-882F-40BA-B37F-C72BD41970E6}"/>
              </a:ext>
            </a:extLst>
          </p:cNvPr>
          <p:cNvSpPr>
            <a:spLocks noChangeArrowheads="1"/>
          </p:cNvSpPr>
          <p:nvPr/>
        </p:nvSpPr>
        <p:spPr bwMode="auto">
          <a:xfrm>
            <a:off x="4710270" y="732475"/>
            <a:ext cx="3552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algn="ctr"/>
            <a:r>
              <a:rPr lang="en-GB" altLang="en-US" b="1" u="sng" dirty="0" err="1">
                <a:latin typeface="Arial" panose="020B0604020202020204" pitchFamily="34" charset="0"/>
                <a:ea typeface="Calibri" panose="020F0502020204030204" pitchFamily="34" charset="0"/>
                <a:cs typeface="Arial" panose="020B0604020202020204" pitchFamily="34" charset="0"/>
              </a:rPr>
              <a:t>Capítulo</a:t>
            </a:r>
            <a:r>
              <a:rPr lang="en-GB" altLang="en-US" b="1" u="sng" dirty="0">
                <a:latin typeface="Arial" panose="020B0604020202020204" pitchFamily="34" charset="0"/>
                <a:ea typeface="Calibri" panose="020F0502020204030204" pitchFamily="34" charset="0"/>
                <a:cs typeface="Arial" panose="020B0604020202020204" pitchFamily="34" charset="0"/>
              </a:rPr>
              <a:t> 10: El </a:t>
            </a:r>
            <a:r>
              <a:rPr lang="en-GB" altLang="en-US" b="1" u="sng" dirty="0" err="1">
                <a:latin typeface="Arial" panose="020B0604020202020204" pitchFamily="34" charset="0"/>
                <a:ea typeface="Calibri" panose="020F0502020204030204" pitchFamily="34" charset="0"/>
                <a:cs typeface="Arial" panose="020B0604020202020204" pitchFamily="34" charset="0"/>
              </a:rPr>
              <a:t>Búho</a:t>
            </a:r>
            <a:r>
              <a:rPr lang="en-GB" altLang="en-US" b="1" u="sng" dirty="0">
                <a:latin typeface="Arial" panose="020B0604020202020204" pitchFamily="34" charset="0"/>
                <a:ea typeface="Calibri" panose="020F0502020204030204" pitchFamily="34" charset="0"/>
                <a:cs typeface="Arial" panose="020B0604020202020204" pitchFamily="34" charset="0"/>
              </a:rPr>
              <a:t> </a:t>
            </a:r>
            <a:r>
              <a:rPr lang="en-GB" altLang="en-US" b="1" u="sng" dirty="0" err="1">
                <a:latin typeface="Arial" panose="020B0604020202020204" pitchFamily="34" charset="0"/>
                <a:ea typeface="Calibri" panose="020F0502020204030204" pitchFamily="34" charset="0"/>
                <a:cs typeface="Arial" panose="020B0604020202020204" pitchFamily="34" charset="0"/>
              </a:rPr>
              <a:t>sabio</a:t>
            </a:r>
            <a:endParaRPr lang="en-GB" alt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C82D3038-692D-F104-F871-E9BD5F6957B6}"/>
              </a:ext>
            </a:extLst>
          </p:cNvPr>
          <p:cNvSpPr>
            <a:spLocks noChangeArrowheads="1"/>
          </p:cNvSpPr>
          <p:nvPr/>
        </p:nvSpPr>
        <p:spPr bwMode="auto">
          <a:xfrm>
            <a:off x="873201" y="2340513"/>
            <a:ext cx="3915584" cy="2662750"/>
          </a:xfrm>
          <a:prstGeom prst="rect">
            <a:avLst/>
          </a:prstGeom>
          <a:noFill/>
          <a:ln w="254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“Somos amigos del cerdo. Necesitamos tu ayuda” - dice Kayla Rose.</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“¿Por qué?” - </a:t>
            </a:r>
            <a:r>
              <a:rPr lang="es-E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pregunta</a:t>
            </a:r>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el búho.</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“Porque buscamos una urraca que ha robado unos pendientes de diamantes y un collar” - dice </a:t>
            </a:r>
            <a:r>
              <a:rPr lang="es-ES"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Tawseef</a:t>
            </a:r>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“Tengo un problema” - dice Raúl. “No tengo alas. No puedo volar. No puedo agarrar al ladrón porque no puedo volar.”</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El búho tiene una idea. </a:t>
            </a:r>
          </a:p>
        </p:txBody>
      </p:sp>
      <p:sp>
        <p:nvSpPr>
          <p:cNvPr id="13" name="TextBox 12">
            <a:extLst>
              <a:ext uri="{FF2B5EF4-FFF2-40B4-BE49-F238E27FC236}">
                <a16:creationId xmlns:a16="http://schemas.microsoft.com/office/drawing/2014/main" id="{EF728633-41B7-39B8-F0A7-67FA51FCCE4F}"/>
              </a:ext>
            </a:extLst>
          </p:cNvPr>
          <p:cNvSpPr txBox="1"/>
          <p:nvPr/>
        </p:nvSpPr>
        <p:spPr>
          <a:xfrm>
            <a:off x="835355" y="1309765"/>
            <a:ext cx="10781759" cy="461665"/>
          </a:xfrm>
          <a:prstGeom prst="rect">
            <a:avLst/>
          </a:prstGeom>
          <a:noFill/>
        </p:spPr>
        <p:txBody>
          <a:bodyPr wrap="square" rtlCol="0">
            <a:spAutoFit/>
          </a:bodyPr>
          <a:lstStyle/>
          <a:p>
            <a:r>
              <a:rPr lang="en-GB" sz="1200" dirty="0"/>
              <a:t>The teacher explains that the text below is the conversation between Raúl and his friends and the Wise Owl (“</a:t>
            </a:r>
            <a:r>
              <a:rPr lang="en-GB" sz="1200" dirty="0" err="1"/>
              <a:t>el</a:t>
            </a:r>
            <a:r>
              <a:rPr lang="en-GB" sz="1200" dirty="0"/>
              <a:t> </a:t>
            </a:r>
            <a:r>
              <a:rPr lang="en-GB" sz="1200" dirty="0" err="1"/>
              <a:t>Búho</a:t>
            </a:r>
            <a:r>
              <a:rPr lang="en-GB" sz="1200" dirty="0"/>
              <a:t> </a:t>
            </a:r>
            <a:r>
              <a:rPr lang="en-GB" sz="1200" dirty="0" err="1"/>
              <a:t>sabio</a:t>
            </a:r>
            <a:r>
              <a:rPr lang="en-GB" sz="1200" dirty="0"/>
              <a:t>”). Pupils read it aloud to each other in pairs and answer the questions in English. These questions can be </a:t>
            </a:r>
            <a:r>
              <a:rPr lang="en-GB" sz="1200"/>
              <a:t>printed out.</a:t>
            </a:r>
            <a:endParaRPr lang="en-GB" sz="1200" dirty="0"/>
          </a:p>
        </p:txBody>
      </p:sp>
      <p:sp>
        <p:nvSpPr>
          <p:cNvPr id="14" name="TextBox 13">
            <a:extLst>
              <a:ext uri="{FF2B5EF4-FFF2-40B4-BE49-F238E27FC236}">
                <a16:creationId xmlns:a16="http://schemas.microsoft.com/office/drawing/2014/main" id="{7C25C632-A450-1F97-15A9-0BEE88E04F2C}"/>
              </a:ext>
            </a:extLst>
          </p:cNvPr>
          <p:cNvSpPr txBox="1"/>
          <p:nvPr/>
        </p:nvSpPr>
        <p:spPr>
          <a:xfrm>
            <a:off x="5648325" y="2266349"/>
            <a:ext cx="5676900" cy="2893100"/>
          </a:xfrm>
          <a:prstGeom prst="rect">
            <a:avLst/>
          </a:prstGeom>
          <a:noFill/>
        </p:spPr>
        <p:txBody>
          <a:bodyPr wrap="square" rtlCol="0">
            <a:spAutoFit/>
          </a:bodyPr>
          <a:lstStyle/>
          <a:p>
            <a:pPr marL="342900" indent="-342900">
              <a:buAutoNum type="arabicPeriod"/>
            </a:pPr>
            <a:r>
              <a:rPr lang="en-GB" sz="1400" dirty="0">
                <a:latin typeface="Arial" panose="020B0604020202020204" pitchFamily="34" charset="0"/>
                <a:cs typeface="Arial" panose="020B0604020202020204" pitchFamily="34" charset="0"/>
              </a:rPr>
              <a:t>When Kayla Rose tells </a:t>
            </a:r>
            <a:r>
              <a:rPr lang="en-GB" sz="1400" dirty="0" err="1">
                <a:latin typeface="Arial" panose="020B0604020202020204" pitchFamily="34" charset="0"/>
                <a:cs typeface="Arial" panose="020B0604020202020204" pitchFamily="34" charset="0"/>
              </a:rPr>
              <a:t>Búho</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sabio</a:t>
            </a:r>
            <a:r>
              <a:rPr lang="en-GB" sz="1400" dirty="0">
                <a:latin typeface="Arial" panose="020B0604020202020204" pitchFamily="34" charset="0"/>
                <a:cs typeface="Arial" panose="020B0604020202020204" pitchFamily="34" charset="0"/>
              </a:rPr>
              <a:t> “we need your help”, who does she say they are friends of?</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_______________________________________________________</a:t>
            </a:r>
          </a:p>
          <a:p>
            <a:endParaRPr lang="en-GB" sz="1400" dirty="0">
              <a:latin typeface="Arial" panose="020B0604020202020204" pitchFamily="34" charset="0"/>
              <a:cs typeface="Arial" panose="020B0604020202020204" pitchFamily="34" charset="0"/>
            </a:endParaRPr>
          </a:p>
          <a:p>
            <a:pPr marL="342900" indent="-342900">
              <a:buAutoNum type="arabicPeriod" startAt="2"/>
            </a:pPr>
            <a:r>
              <a:rPr lang="en-GB" sz="1400" dirty="0">
                <a:latin typeface="Arial" panose="020B0604020202020204" pitchFamily="34" charset="0"/>
                <a:cs typeface="Arial" panose="020B0604020202020204" pitchFamily="34" charset="0"/>
              </a:rPr>
              <a:t>Why do the three friends need the help of El </a:t>
            </a:r>
            <a:r>
              <a:rPr lang="en-GB" sz="1400" dirty="0" err="1">
                <a:latin typeface="Arial" panose="020B0604020202020204" pitchFamily="34" charset="0"/>
                <a:cs typeface="Arial" panose="020B0604020202020204" pitchFamily="34" charset="0"/>
              </a:rPr>
              <a:t>Búho</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sabio</a:t>
            </a:r>
            <a:r>
              <a:rPr lang="en-GB" sz="1400" dirty="0">
                <a:latin typeface="Arial" panose="020B0604020202020204" pitchFamily="34" charset="0"/>
                <a:cs typeface="Arial" panose="020B0604020202020204" pitchFamily="34" charset="0"/>
              </a:rPr>
              <a:t>?</a:t>
            </a:r>
          </a:p>
          <a:p>
            <a:pPr marL="342900" indent="-342900">
              <a:buAutoNum type="arabicPeriod" startAt="2"/>
            </a:pPr>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_______________________________________________________</a:t>
            </a:r>
          </a:p>
          <a:p>
            <a:endParaRPr lang="en-GB" sz="1400" dirty="0">
              <a:latin typeface="Arial" panose="020B0604020202020204" pitchFamily="34" charset="0"/>
              <a:cs typeface="Arial" panose="020B0604020202020204" pitchFamily="34" charset="0"/>
            </a:endParaRPr>
          </a:p>
          <a:p>
            <a:pPr marL="342900" indent="-342900">
              <a:buAutoNum type="arabicPeriod" startAt="3"/>
            </a:pPr>
            <a:r>
              <a:rPr lang="en-GB" sz="1400" dirty="0">
                <a:latin typeface="Arial" panose="020B0604020202020204" pitchFamily="34" charset="0"/>
                <a:cs typeface="Arial" panose="020B0604020202020204" pitchFamily="34" charset="0"/>
              </a:rPr>
              <a:t>What do you think Raúl’s problem is and the reason why he cannot catch the thief?</a:t>
            </a:r>
          </a:p>
          <a:p>
            <a:pPr marL="342900" indent="-342900">
              <a:buAutoNum type="arabicPeriod" startAt="3"/>
            </a:pPr>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_______________________________________________________</a:t>
            </a:r>
          </a:p>
        </p:txBody>
      </p:sp>
      <p:pic>
        <p:nvPicPr>
          <p:cNvPr id="4" name="Recorded Sound">
            <a:hlinkClick r:id="" action="ppaction://media"/>
            <a:extLst>
              <a:ext uri="{FF2B5EF4-FFF2-40B4-BE49-F238E27FC236}">
                <a16:creationId xmlns:a16="http://schemas.microsoft.com/office/drawing/2014/main" id="{118E6B28-243F-0909-152C-7D1F653D2D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18384" y="5255270"/>
            <a:ext cx="487363" cy="487363"/>
          </a:xfrm>
          <a:prstGeom prst="rect">
            <a:avLst/>
          </a:prstGeom>
        </p:spPr>
      </p:pic>
      <p:sp>
        <p:nvSpPr>
          <p:cNvPr id="5" name="Rectangle: Rounded Corners 4">
            <a:extLst>
              <a:ext uri="{FF2B5EF4-FFF2-40B4-BE49-F238E27FC236}">
                <a16:creationId xmlns:a16="http://schemas.microsoft.com/office/drawing/2014/main" id="{4ECE6B73-E855-9CF1-F178-F5549538A391}"/>
              </a:ext>
            </a:extLst>
          </p:cNvPr>
          <p:cNvSpPr/>
          <p:nvPr/>
        </p:nvSpPr>
        <p:spPr>
          <a:xfrm>
            <a:off x="10684286" y="207075"/>
            <a:ext cx="1279071" cy="87589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Lesson 4</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313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A418A7D-0776-0008-435E-5515CDB36755}"/>
              </a:ext>
            </a:extLst>
          </p:cNvPr>
          <p:cNvSpPr txBox="1"/>
          <p:nvPr/>
        </p:nvSpPr>
        <p:spPr>
          <a:xfrm>
            <a:off x="0" y="6133716"/>
            <a:ext cx="12192000" cy="369332"/>
          </a:xfrm>
          <a:prstGeom prst="rect">
            <a:avLst/>
          </a:prstGeom>
          <a:solidFill>
            <a:srgbClr val="0070C0"/>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896CD181-3087-B638-829D-90FBB7724624}"/>
              </a:ext>
            </a:extLst>
          </p:cNvPr>
          <p:cNvSpPr txBox="1"/>
          <p:nvPr/>
        </p:nvSpPr>
        <p:spPr>
          <a:xfrm>
            <a:off x="0" y="6507061"/>
            <a:ext cx="12192000" cy="369332"/>
          </a:xfrm>
          <a:prstGeom prst="rect">
            <a:avLst/>
          </a:prstGeom>
          <a:solidFill>
            <a:schemeClr val="tx1"/>
          </a:solidFill>
        </p:spPr>
        <p:txBody>
          <a:bodyPr wrap="square" rtlCol="0">
            <a:spAutoFit/>
          </a:bodyPr>
          <a:lstStyle/>
          <a:p>
            <a:endParaRPr lang="en-GB" dirty="0"/>
          </a:p>
        </p:txBody>
      </p:sp>
      <p:sp>
        <p:nvSpPr>
          <p:cNvPr id="6" name="Content Placeholder 4">
            <a:extLst>
              <a:ext uri="{FF2B5EF4-FFF2-40B4-BE49-F238E27FC236}">
                <a16:creationId xmlns:a16="http://schemas.microsoft.com/office/drawing/2014/main" id="{B5BE4AC0-923C-CCCA-AF52-BE7105D6B7CA}"/>
              </a:ext>
            </a:extLst>
          </p:cNvPr>
          <p:cNvSpPr txBox="1">
            <a:spLocks/>
          </p:cNvSpPr>
          <p:nvPr/>
        </p:nvSpPr>
        <p:spPr>
          <a:xfrm>
            <a:off x="2862066" y="1844824"/>
            <a:ext cx="6474294" cy="3960440"/>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GB" sz="2400" kern="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BC47219-6D89-97D7-C09B-7CEC51405314}"/>
              </a:ext>
            </a:extLst>
          </p:cNvPr>
          <p:cNvSpPr txBox="1">
            <a:spLocks/>
          </p:cNvSpPr>
          <p:nvPr/>
        </p:nvSpPr>
        <p:spPr>
          <a:xfrm>
            <a:off x="4135194" y="-34851"/>
            <a:ext cx="4521671" cy="59941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sz="2800" b="1" kern="0" dirty="0">
                <a:latin typeface="+mn-lt"/>
                <a:cs typeface="Arial" panose="020B0604020202020204" pitchFamily="34" charset="0"/>
              </a:rPr>
              <a:t>Unit  </a:t>
            </a:r>
            <a:r>
              <a:rPr lang="en-GB" sz="2800" b="1" dirty="0">
                <a:latin typeface="+mn-lt"/>
                <a:cs typeface="Arial" panose="020B0604020202020204" pitchFamily="34" charset="0"/>
              </a:rPr>
              <a:t>-</a:t>
            </a:r>
            <a:r>
              <a:rPr lang="en-GB" sz="2800" b="1" kern="0" dirty="0">
                <a:latin typeface="+mn-lt"/>
                <a:cs typeface="Arial" panose="020B0604020202020204" pitchFamily="34" charset="0"/>
              </a:rPr>
              <a:t> </a:t>
            </a:r>
            <a:r>
              <a:rPr lang="en-US" sz="2800" b="1" kern="0" dirty="0">
                <a:latin typeface="+mn-lt"/>
                <a:ea typeface="Calibri" panose="020F0502020204030204" pitchFamily="34" charset="0"/>
                <a:cs typeface="Times New Roman" panose="02020603050405020304" pitchFamily="18" charset="0"/>
              </a:rPr>
              <a:t>Raúl y las alas </a:t>
            </a:r>
            <a:r>
              <a:rPr lang="en-US" sz="2800" b="1" kern="0" dirty="0" err="1">
                <a:latin typeface="+mn-lt"/>
                <a:ea typeface="Calibri" panose="020F0502020204030204" pitchFamily="34" charset="0"/>
                <a:cs typeface="Times New Roman" panose="02020603050405020304" pitchFamily="18" charset="0"/>
              </a:rPr>
              <a:t>mágicas</a:t>
            </a:r>
            <a:endParaRPr lang="en-GB" sz="2400" b="1" kern="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63052DC-7148-19EA-D880-BCF3715BC697}"/>
              </a:ext>
            </a:extLst>
          </p:cNvPr>
          <p:cNvSpPr>
            <a:spLocks noChangeArrowheads="1"/>
          </p:cNvSpPr>
          <p:nvPr/>
        </p:nvSpPr>
        <p:spPr bwMode="auto">
          <a:xfrm>
            <a:off x="3913446" y="559290"/>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 typeface="Wingdings" panose="05000000000000000000" pitchFamily="2" charset="2"/>
              <a:buNone/>
            </a:pPr>
            <a:r>
              <a:rPr lang="en-GB" altLang="en-US" sz="2400"/>
              <a:t> </a:t>
            </a:r>
          </a:p>
        </p:txBody>
      </p:sp>
      <p:sp>
        <p:nvSpPr>
          <p:cNvPr id="10" name="Text Box 19">
            <a:extLst>
              <a:ext uri="{FF2B5EF4-FFF2-40B4-BE49-F238E27FC236}">
                <a16:creationId xmlns:a16="http://schemas.microsoft.com/office/drawing/2014/main" id="{41DF502F-F21D-5248-4ECB-F2D8251D8301}"/>
              </a:ext>
            </a:extLst>
          </p:cNvPr>
          <p:cNvSpPr txBox="1">
            <a:spLocks noChangeArrowheads="1"/>
          </p:cNvSpPr>
          <p:nvPr/>
        </p:nvSpPr>
        <p:spPr bwMode="auto">
          <a:xfrm>
            <a:off x="4223734" y="587781"/>
            <a:ext cx="3217657"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buNone/>
            </a:pPr>
            <a:r>
              <a:rPr lang="en-GB" sz="1800" b="1" u="sng" dirty="0">
                <a:latin typeface="Arial" panose="020B0604020202020204" pitchFamily="34" charset="0"/>
                <a:cs typeface="Arial" panose="020B0604020202020204" pitchFamily="34" charset="0"/>
              </a:rPr>
              <a:t>Capítulo 10 - El </a:t>
            </a:r>
            <a:r>
              <a:rPr lang="en-GB" sz="1800" b="1" u="sng" dirty="0" err="1">
                <a:latin typeface="Arial" panose="020B0604020202020204" pitchFamily="34" charset="0"/>
                <a:cs typeface="Arial" panose="020B0604020202020204" pitchFamily="34" charset="0"/>
              </a:rPr>
              <a:t>búho</a:t>
            </a:r>
            <a:r>
              <a:rPr lang="en-GB" sz="1800" b="1" u="sng" dirty="0">
                <a:latin typeface="Arial" panose="020B0604020202020204" pitchFamily="34" charset="0"/>
                <a:cs typeface="Arial" panose="020B0604020202020204" pitchFamily="34" charset="0"/>
              </a:rPr>
              <a:t> </a:t>
            </a:r>
            <a:r>
              <a:rPr lang="en-GB" sz="1800" b="1" u="sng" dirty="0" err="1">
                <a:latin typeface="Arial" panose="020B0604020202020204" pitchFamily="34" charset="0"/>
                <a:cs typeface="Arial" panose="020B0604020202020204" pitchFamily="34" charset="0"/>
              </a:rPr>
              <a:t>sabio</a:t>
            </a:r>
            <a:endParaRPr lang="en-GB" sz="1800" dirty="0">
              <a:latin typeface="Arial" panose="020B0604020202020204" pitchFamily="34" charset="0"/>
              <a:cs typeface="Arial" panose="020B0604020202020204" pitchFamily="34" charset="0"/>
            </a:endParaRPr>
          </a:p>
        </p:txBody>
      </p:sp>
      <p:pic>
        <p:nvPicPr>
          <p:cNvPr id="11" name="Picture 10" descr="Diagram&#10;&#10;Description automatically generated with medium confidence">
            <a:extLst>
              <a:ext uri="{FF2B5EF4-FFF2-40B4-BE49-F238E27FC236}">
                <a16:creationId xmlns:a16="http://schemas.microsoft.com/office/drawing/2014/main" id="{7695B6D7-D383-4930-9C38-D0B9F0DC0111}"/>
              </a:ext>
            </a:extLst>
          </p:cNvPr>
          <p:cNvPicPr/>
          <p:nvPr/>
        </p:nvPicPr>
        <p:blipFill>
          <a:blip r:embed="rId4" cstate="hqprint">
            <a:extLst>
              <a:ext uri="{28A0092B-C50C-407E-A947-70E740481C1C}">
                <a14:useLocalDpi xmlns:a14="http://schemas.microsoft.com/office/drawing/2010/main" val="0"/>
              </a:ext>
            </a:extLst>
          </a:blip>
          <a:stretch>
            <a:fillRect/>
          </a:stretch>
        </p:blipFill>
        <p:spPr>
          <a:xfrm>
            <a:off x="4815957" y="1210101"/>
            <a:ext cx="1931387" cy="1220329"/>
          </a:xfrm>
          <a:prstGeom prst="rect">
            <a:avLst/>
          </a:prstGeom>
        </p:spPr>
      </p:pic>
      <p:sp>
        <p:nvSpPr>
          <p:cNvPr id="16" name="Rectangle 15">
            <a:extLst>
              <a:ext uri="{FF2B5EF4-FFF2-40B4-BE49-F238E27FC236}">
                <a16:creationId xmlns:a16="http://schemas.microsoft.com/office/drawing/2014/main" id="{23F773CC-5564-A834-8453-8A4F3B3573F6}"/>
              </a:ext>
            </a:extLst>
          </p:cNvPr>
          <p:cNvSpPr>
            <a:spLocks noChangeArrowheads="1"/>
          </p:cNvSpPr>
          <p:nvPr/>
        </p:nvSpPr>
        <p:spPr bwMode="auto">
          <a:xfrm>
            <a:off x="4278142" y="2553411"/>
            <a:ext cx="3447305" cy="22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El cerdo tiene un amigo especial. Su amigo especial es un búho. El búho es muy sabio.</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“Habla con mi amigo especial” - dice el cerdo. “Es muy sabio. Tiene mucha información de los pájaros de Hackney”.</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“¿Dónde está el búho sabio?” -  pregunta Raúl.</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“Está en </a:t>
            </a:r>
            <a:r>
              <a:rPr lang="es-ES"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Clissold</a:t>
            </a:r>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Park. Vive en un árbol muy grande. El árbol está al lado del estanque” - explica el cerdo.</a:t>
            </a:r>
          </a:p>
        </p:txBody>
      </p:sp>
      <p:pic>
        <p:nvPicPr>
          <p:cNvPr id="17" name="Picture 16" descr="A drawing of a bird&#10;&#10;Description automatically generated with medium confidence">
            <a:extLst>
              <a:ext uri="{FF2B5EF4-FFF2-40B4-BE49-F238E27FC236}">
                <a16:creationId xmlns:a16="http://schemas.microsoft.com/office/drawing/2014/main" id="{0422BFA1-EAA0-4400-682E-CEF473AD2F66}"/>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5353159" y="4908070"/>
            <a:ext cx="869305" cy="918188"/>
          </a:xfrm>
          <a:prstGeom prst="rect">
            <a:avLst/>
          </a:prstGeom>
        </p:spPr>
      </p:pic>
      <p:sp>
        <p:nvSpPr>
          <p:cNvPr id="18" name="Rectangle 5">
            <a:extLst>
              <a:ext uri="{FF2B5EF4-FFF2-40B4-BE49-F238E27FC236}">
                <a16:creationId xmlns:a16="http://schemas.microsoft.com/office/drawing/2014/main" id="{7BAEA131-61D2-A873-BA54-A77242AA077E}"/>
              </a:ext>
            </a:extLst>
          </p:cNvPr>
          <p:cNvSpPr>
            <a:spLocks noChangeArrowheads="1"/>
          </p:cNvSpPr>
          <p:nvPr/>
        </p:nvSpPr>
        <p:spPr bwMode="auto">
          <a:xfrm>
            <a:off x="7993567" y="564565"/>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endParaRPr lang="en-GB" altLang="en-US" sz="2400"/>
          </a:p>
        </p:txBody>
      </p:sp>
      <p:sp>
        <p:nvSpPr>
          <p:cNvPr id="20" name="Rectangle 19">
            <a:extLst>
              <a:ext uri="{FF2B5EF4-FFF2-40B4-BE49-F238E27FC236}">
                <a16:creationId xmlns:a16="http://schemas.microsoft.com/office/drawing/2014/main" id="{67A0F02F-E48D-4E8B-3517-A42AC5980F34}"/>
              </a:ext>
            </a:extLst>
          </p:cNvPr>
          <p:cNvSpPr>
            <a:spLocks noChangeArrowheads="1"/>
          </p:cNvSpPr>
          <p:nvPr/>
        </p:nvSpPr>
        <p:spPr bwMode="auto">
          <a:xfrm>
            <a:off x="8266029" y="744674"/>
            <a:ext cx="3724670" cy="238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“¡Vamos a </a:t>
            </a:r>
            <a:r>
              <a:rPr lang="es-ES"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Clissold</a:t>
            </a:r>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Park!” - exclama </a:t>
            </a:r>
            <a:r>
              <a:rPr lang="es-ES"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Tawseef</a:t>
            </a:r>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Entonces, los amigos van a </a:t>
            </a:r>
            <a:r>
              <a:rPr lang="es-ES"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Clissold</a:t>
            </a:r>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Park. Van hacia el estanque. Hay un árbol muy grande al lado del estanque.</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“¿Dónde está el búho sabio?” -  pregunta </a:t>
            </a:r>
            <a:r>
              <a:rPr lang="es-ES"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Tawseef</a:t>
            </a:r>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 repente, el búho aparece en el árbol. El búho es grande y elegante. </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“¡Hola, Búho!” - dicen los amigos.</a:t>
            </a:r>
          </a:p>
        </p:txBody>
      </p:sp>
      <p:sp>
        <p:nvSpPr>
          <p:cNvPr id="21" name="Rectangle 20">
            <a:extLst>
              <a:ext uri="{FF2B5EF4-FFF2-40B4-BE49-F238E27FC236}">
                <a16:creationId xmlns:a16="http://schemas.microsoft.com/office/drawing/2014/main" id="{4C1669EF-975A-DA25-A96B-51BD9F8CA112}"/>
              </a:ext>
            </a:extLst>
          </p:cNvPr>
          <p:cNvSpPr>
            <a:spLocks noChangeArrowheads="1"/>
          </p:cNvSpPr>
          <p:nvPr/>
        </p:nvSpPr>
        <p:spPr bwMode="auto">
          <a:xfrm>
            <a:off x="8220580" y="3512140"/>
            <a:ext cx="3770119" cy="238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“Somos amigos del cerdo. Necesitamos tu ayuda” - dice Kayla Rose.</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“¿Por qué?” - </a:t>
            </a:r>
            <a:r>
              <a:rPr lang="es-E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pregunta</a:t>
            </a:r>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el búho.</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“Porque buscamos una urraca que ha robado unos pendientes de diamantes y un collar” - dice </a:t>
            </a:r>
            <a:r>
              <a:rPr lang="es-ES"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Tawseef</a:t>
            </a:r>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“Tengo un problema” - dice Raúl. “No tengo alas. No puedo volar. No puedo agarrar al ladrón porque no puedo volar.”</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El búho tiene una idea. </a:t>
            </a:r>
          </a:p>
        </p:txBody>
      </p:sp>
      <p:sp>
        <p:nvSpPr>
          <p:cNvPr id="3" name="Rectangle 2">
            <a:extLst>
              <a:ext uri="{FF2B5EF4-FFF2-40B4-BE49-F238E27FC236}">
                <a16:creationId xmlns:a16="http://schemas.microsoft.com/office/drawing/2014/main" id="{F19D8049-A732-330D-0F78-5E739C87769F}"/>
              </a:ext>
            </a:extLst>
          </p:cNvPr>
          <p:cNvSpPr>
            <a:spLocks noChangeArrowheads="1"/>
          </p:cNvSpPr>
          <p:nvPr/>
        </p:nvSpPr>
        <p:spPr bwMode="auto">
          <a:xfrm>
            <a:off x="166259" y="562463"/>
            <a:ext cx="3601306"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 typeface="Wingdings" panose="05000000000000000000" pitchFamily="2" charset="2"/>
              <a:buNone/>
            </a:pPr>
            <a:r>
              <a:rPr lang="en-GB" altLang="en-US" sz="2000" dirty="0"/>
              <a:t> Listen to chapter 10</a:t>
            </a:r>
          </a:p>
          <a:p>
            <a:pPr algn="ctr">
              <a:spcBef>
                <a:spcPct val="0"/>
              </a:spcBef>
              <a:buFont typeface="Wingdings" panose="05000000000000000000" pitchFamily="2" charset="2"/>
              <a:buNone/>
            </a:pPr>
            <a:r>
              <a:rPr lang="en-GB" altLang="en-US" sz="2000" dirty="0"/>
              <a:t>and find the verbs that</a:t>
            </a:r>
          </a:p>
          <a:p>
            <a:pPr algn="ctr">
              <a:spcBef>
                <a:spcPct val="0"/>
              </a:spcBef>
              <a:buFont typeface="Wingdings" panose="05000000000000000000" pitchFamily="2" charset="2"/>
              <a:buNone/>
            </a:pPr>
            <a:r>
              <a:rPr lang="en-GB" altLang="en-US" sz="2000" dirty="0"/>
              <a:t>match the following:</a:t>
            </a:r>
          </a:p>
          <a:p>
            <a:pPr algn="ctr">
              <a:spcBef>
                <a:spcPct val="0"/>
              </a:spcBef>
              <a:buFont typeface="Wingdings" panose="05000000000000000000" pitchFamily="2" charset="2"/>
              <a:buNone/>
            </a:pPr>
            <a:endParaRPr lang="en-GB" altLang="en-US" sz="2000" dirty="0"/>
          </a:p>
          <a:p>
            <a:pPr>
              <a:spcBef>
                <a:spcPct val="0"/>
              </a:spcBef>
              <a:buFont typeface="Wingdings" panose="05000000000000000000" pitchFamily="2" charset="2"/>
              <a:buNone/>
            </a:pPr>
            <a:r>
              <a:rPr lang="en-GB" altLang="en-US" sz="2000" dirty="0"/>
              <a:t>It is =_________________</a:t>
            </a:r>
          </a:p>
          <a:p>
            <a:pPr>
              <a:spcBef>
                <a:spcPct val="0"/>
              </a:spcBef>
              <a:buFont typeface="Wingdings" panose="05000000000000000000" pitchFamily="2" charset="2"/>
              <a:buNone/>
            </a:pPr>
            <a:r>
              <a:rPr lang="en-GB" altLang="en-US" sz="2000" dirty="0"/>
              <a:t>It lives =_______________</a:t>
            </a:r>
          </a:p>
          <a:p>
            <a:pPr>
              <a:spcBef>
                <a:spcPct val="0"/>
              </a:spcBef>
              <a:buFont typeface="Wingdings" panose="05000000000000000000" pitchFamily="2" charset="2"/>
              <a:buNone/>
            </a:pPr>
            <a:r>
              <a:rPr lang="en-GB" altLang="en-US" sz="2000" dirty="0"/>
              <a:t>It has = _______________</a:t>
            </a:r>
          </a:p>
          <a:p>
            <a:pPr>
              <a:spcBef>
                <a:spcPct val="0"/>
              </a:spcBef>
              <a:buFont typeface="Wingdings" panose="05000000000000000000" pitchFamily="2" charset="2"/>
              <a:buNone/>
            </a:pPr>
            <a:r>
              <a:rPr lang="en-GB" altLang="en-US" sz="2000" dirty="0"/>
              <a:t>It says =_______________</a:t>
            </a:r>
          </a:p>
          <a:p>
            <a:pPr>
              <a:spcBef>
                <a:spcPct val="0"/>
              </a:spcBef>
              <a:buFont typeface="Wingdings" panose="05000000000000000000" pitchFamily="2" charset="2"/>
              <a:buNone/>
            </a:pPr>
            <a:r>
              <a:rPr lang="en-GB" altLang="en-US" sz="2000" dirty="0"/>
              <a:t>Let’s go =_______________</a:t>
            </a:r>
          </a:p>
          <a:p>
            <a:pPr>
              <a:spcBef>
                <a:spcPct val="0"/>
              </a:spcBef>
              <a:buFont typeface="Wingdings" panose="05000000000000000000" pitchFamily="2" charset="2"/>
              <a:buNone/>
            </a:pPr>
            <a:r>
              <a:rPr lang="en-GB" altLang="en-US" sz="2000" dirty="0"/>
              <a:t>It asks =_______________</a:t>
            </a:r>
          </a:p>
          <a:p>
            <a:pPr>
              <a:spcBef>
                <a:spcPct val="0"/>
              </a:spcBef>
              <a:buFont typeface="Wingdings" panose="05000000000000000000" pitchFamily="2" charset="2"/>
              <a:buNone/>
            </a:pPr>
            <a:r>
              <a:rPr lang="en-GB" altLang="en-US" sz="2000" dirty="0"/>
              <a:t>We are = ______________</a:t>
            </a:r>
          </a:p>
          <a:p>
            <a:pPr>
              <a:spcBef>
                <a:spcPct val="0"/>
              </a:spcBef>
              <a:buFont typeface="Wingdings" panose="05000000000000000000" pitchFamily="2" charset="2"/>
              <a:buNone/>
            </a:pPr>
            <a:r>
              <a:rPr lang="en-GB" altLang="en-US" sz="2000" dirty="0"/>
              <a:t>They ask =_____________</a:t>
            </a:r>
          </a:p>
          <a:p>
            <a:pPr>
              <a:spcBef>
                <a:spcPct val="0"/>
              </a:spcBef>
              <a:buFont typeface="Wingdings" panose="05000000000000000000" pitchFamily="2" charset="2"/>
              <a:buNone/>
            </a:pPr>
            <a:r>
              <a:rPr lang="en-GB" altLang="en-US" sz="2000" dirty="0"/>
              <a:t>I have =_______________</a:t>
            </a:r>
          </a:p>
          <a:p>
            <a:pPr>
              <a:spcBef>
                <a:spcPct val="0"/>
              </a:spcBef>
              <a:buFont typeface="Wingdings" panose="05000000000000000000" pitchFamily="2" charset="2"/>
              <a:buNone/>
            </a:pPr>
            <a:r>
              <a:rPr lang="en-GB" altLang="en-US" sz="2000" dirty="0"/>
              <a:t>I don’t have =___________</a:t>
            </a:r>
          </a:p>
          <a:p>
            <a:pPr>
              <a:spcBef>
                <a:spcPct val="0"/>
              </a:spcBef>
              <a:buFont typeface="Wingdings" panose="05000000000000000000" pitchFamily="2" charset="2"/>
              <a:buNone/>
            </a:pPr>
            <a:r>
              <a:rPr lang="en-GB" altLang="en-US" sz="2000" dirty="0"/>
              <a:t>I can = ________________</a:t>
            </a:r>
          </a:p>
        </p:txBody>
      </p:sp>
      <p:pic>
        <p:nvPicPr>
          <p:cNvPr id="4" name="Recorded Sound">
            <a:hlinkClick r:id="" action="ppaction://media"/>
            <a:extLst>
              <a:ext uri="{FF2B5EF4-FFF2-40B4-BE49-F238E27FC236}">
                <a16:creationId xmlns:a16="http://schemas.microsoft.com/office/drawing/2014/main" id="{75EE1EC6-BEC2-9826-D733-6E38ED44A5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35194" y="1246849"/>
            <a:ext cx="487363" cy="487363"/>
          </a:xfrm>
          <a:prstGeom prst="rect">
            <a:avLst/>
          </a:prstGeom>
        </p:spPr>
      </p:pic>
      <p:sp>
        <p:nvSpPr>
          <p:cNvPr id="7" name="Rectangle: Rounded Corners 6">
            <a:extLst>
              <a:ext uri="{FF2B5EF4-FFF2-40B4-BE49-F238E27FC236}">
                <a16:creationId xmlns:a16="http://schemas.microsoft.com/office/drawing/2014/main" id="{E2B73CEE-1149-11D1-AC6B-2B24EEE66F68}"/>
              </a:ext>
            </a:extLst>
          </p:cNvPr>
          <p:cNvSpPr/>
          <p:nvPr/>
        </p:nvSpPr>
        <p:spPr>
          <a:xfrm>
            <a:off x="10684286" y="207075"/>
            <a:ext cx="1279071" cy="87589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Lesson 4</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113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96CD181-3087-B638-829D-90FBB7724624}"/>
              </a:ext>
            </a:extLst>
          </p:cNvPr>
          <p:cNvSpPr txBox="1"/>
          <p:nvPr/>
        </p:nvSpPr>
        <p:spPr>
          <a:xfrm>
            <a:off x="0" y="6488668"/>
            <a:ext cx="12192000" cy="369332"/>
          </a:xfrm>
          <a:prstGeom prst="rect">
            <a:avLst/>
          </a:prstGeom>
          <a:solidFill>
            <a:schemeClr val="tx1"/>
          </a:solidFill>
        </p:spPr>
        <p:txBody>
          <a:bodyPr wrap="square" rtlCol="0">
            <a:spAutoFit/>
          </a:bodyPr>
          <a:lstStyle/>
          <a:p>
            <a:endParaRPr lang="en-GB" dirty="0"/>
          </a:p>
        </p:txBody>
      </p:sp>
      <p:sp>
        <p:nvSpPr>
          <p:cNvPr id="2" name="Title 1">
            <a:extLst>
              <a:ext uri="{FF2B5EF4-FFF2-40B4-BE49-F238E27FC236}">
                <a16:creationId xmlns:a16="http://schemas.microsoft.com/office/drawing/2014/main" id="{EBC47219-6D89-97D7-C09B-7CEC51405314}"/>
              </a:ext>
            </a:extLst>
          </p:cNvPr>
          <p:cNvSpPr txBox="1">
            <a:spLocks/>
          </p:cNvSpPr>
          <p:nvPr/>
        </p:nvSpPr>
        <p:spPr>
          <a:xfrm>
            <a:off x="4225689" y="99229"/>
            <a:ext cx="4521671" cy="59941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sz="2800" b="1" kern="0" dirty="0">
                <a:latin typeface="+mn-lt"/>
                <a:cs typeface="Arial" panose="020B0604020202020204" pitchFamily="34" charset="0"/>
              </a:rPr>
              <a:t>Unit  </a:t>
            </a:r>
            <a:r>
              <a:rPr lang="en-GB" sz="2800" b="1" dirty="0">
                <a:latin typeface="+mn-lt"/>
                <a:cs typeface="Arial" panose="020B0604020202020204" pitchFamily="34" charset="0"/>
              </a:rPr>
              <a:t>-</a:t>
            </a:r>
            <a:r>
              <a:rPr lang="en-GB" sz="2800" b="1" kern="0" dirty="0">
                <a:latin typeface="+mn-lt"/>
                <a:cs typeface="Arial" panose="020B0604020202020204" pitchFamily="34" charset="0"/>
              </a:rPr>
              <a:t> </a:t>
            </a:r>
            <a:r>
              <a:rPr lang="en-US" sz="2800" b="1" kern="0" dirty="0">
                <a:latin typeface="+mn-lt"/>
                <a:ea typeface="Calibri" panose="020F0502020204030204" pitchFamily="34" charset="0"/>
                <a:cs typeface="Times New Roman" panose="02020603050405020304" pitchFamily="18" charset="0"/>
              </a:rPr>
              <a:t>Raúl y las alas </a:t>
            </a:r>
            <a:r>
              <a:rPr lang="en-US" sz="2800" b="1" kern="0" dirty="0" err="1">
                <a:latin typeface="+mn-lt"/>
                <a:ea typeface="Calibri" panose="020F0502020204030204" pitchFamily="34" charset="0"/>
                <a:cs typeface="Times New Roman" panose="02020603050405020304" pitchFamily="18" charset="0"/>
              </a:rPr>
              <a:t>mágicas</a:t>
            </a:r>
            <a:endParaRPr lang="en-GB" sz="2400" b="1" kern="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7FC9076-882F-40BA-B37F-C72BD41970E6}"/>
              </a:ext>
            </a:extLst>
          </p:cNvPr>
          <p:cNvSpPr>
            <a:spLocks noChangeArrowheads="1"/>
          </p:cNvSpPr>
          <p:nvPr/>
        </p:nvSpPr>
        <p:spPr bwMode="auto">
          <a:xfrm>
            <a:off x="4710270" y="732475"/>
            <a:ext cx="3552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algn="ctr"/>
            <a:r>
              <a:rPr lang="en-GB" altLang="en-US" b="1" u="sng" dirty="0" err="1">
                <a:latin typeface="Arial" panose="020B0604020202020204" pitchFamily="34" charset="0"/>
                <a:ea typeface="Calibri" panose="020F0502020204030204" pitchFamily="34" charset="0"/>
                <a:cs typeface="Arial" panose="020B0604020202020204" pitchFamily="34" charset="0"/>
              </a:rPr>
              <a:t>Capítulo</a:t>
            </a:r>
            <a:r>
              <a:rPr lang="en-GB" altLang="en-US" b="1" u="sng" dirty="0">
                <a:latin typeface="Arial" panose="020B0604020202020204" pitchFamily="34" charset="0"/>
                <a:ea typeface="Calibri" panose="020F0502020204030204" pitchFamily="34" charset="0"/>
                <a:cs typeface="Arial" panose="020B0604020202020204" pitchFamily="34" charset="0"/>
              </a:rPr>
              <a:t> 11: Las alas </a:t>
            </a:r>
            <a:r>
              <a:rPr lang="en-GB" altLang="en-US" b="1" u="sng" dirty="0" err="1">
                <a:latin typeface="Arial" panose="020B0604020202020204" pitchFamily="34" charset="0"/>
                <a:ea typeface="Calibri" panose="020F0502020204030204" pitchFamily="34" charset="0"/>
                <a:cs typeface="Arial" panose="020B0604020202020204" pitchFamily="34" charset="0"/>
              </a:rPr>
              <a:t>mágicas</a:t>
            </a:r>
            <a:endParaRPr lang="en-GB" altLang="en-US"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F728633-41B7-39B8-F0A7-67FA51FCCE4F}"/>
              </a:ext>
            </a:extLst>
          </p:cNvPr>
          <p:cNvSpPr txBox="1"/>
          <p:nvPr/>
        </p:nvSpPr>
        <p:spPr>
          <a:xfrm>
            <a:off x="835354" y="1471088"/>
            <a:ext cx="10781759" cy="461665"/>
          </a:xfrm>
          <a:prstGeom prst="rect">
            <a:avLst/>
          </a:prstGeom>
          <a:noFill/>
        </p:spPr>
        <p:txBody>
          <a:bodyPr wrap="square" rtlCol="0">
            <a:spAutoFit/>
          </a:bodyPr>
          <a:lstStyle/>
          <a:p>
            <a:r>
              <a:rPr lang="en-GB" sz="1200" dirty="0"/>
              <a:t>The teacher introduces the vocabulary pupils will use in the next slide to fill in the gaps. Drill the language, notice the phonics “v, </a:t>
            </a:r>
            <a:r>
              <a:rPr lang="en-GB" sz="1200" dirty="0" err="1"/>
              <a:t>gi</a:t>
            </a:r>
            <a:r>
              <a:rPr lang="en-GB" sz="1200" dirty="0"/>
              <a:t>, ci” and practise the pronunciation using the pictures. Check for understanding of the meaning (sometimes, even if the picture is there, some pupils might not be sure about the meaning of words).</a:t>
            </a:r>
          </a:p>
        </p:txBody>
      </p:sp>
      <p:sp>
        <p:nvSpPr>
          <p:cNvPr id="5" name="TextBox 4">
            <a:extLst>
              <a:ext uri="{FF2B5EF4-FFF2-40B4-BE49-F238E27FC236}">
                <a16:creationId xmlns:a16="http://schemas.microsoft.com/office/drawing/2014/main" id="{79980F02-76D9-37AC-8363-AD7619447365}"/>
              </a:ext>
            </a:extLst>
          </p:cNvPr>
          <p:cNvSpPr txBox="1"/>
          <p:nvPr/>
        </p:nvSpPr>
        <p:spPr>
          <a:xfrm>
            <a:off x="835354" y="4352329"/>
            <a:ext cx="821094" cy="461665"/>
          </a:xfrm>
          <a:prstGeom prst="rect">
            <a:avLst/>
          </a:prstGeom>
          <a:noFill/>
        </p:spPr>
        <p:txBody>
          <a:bodyPr wrap="square" rtlCol="0">
            <a:spAutoFit/>
          </a:bodyPr>
          <a:lstStyle/>
          <a:p>
            <a:r>
              <a:rPr lang="en-GB" sz="2400" dirty="0"/>
              <a:t>volar</a:t>
            </a:r>
          </a:p>
        </p:txBody>
      </p:sp>
      <p:sp>
        <p:nvSpPr>
          <p:cNvPr id="7" name="TextBox 6">
            <a:extLst>
              <a:ext uri="{FF2B5EF4-FFF2-40B4-BE49-F238E27FC236}">
                <a16:creationId xmlns:a16="http://schemas.microsoft.com/office/drawing/2014/main" id="{08ECF32D-B959-787D-2CA5-F63CFF86257E}"/>
              </a:ext>
            </a:extLst>
          </p:cNvPr>
          <p:cNvSpPr txBox="1"/>
          <p:nvPr/>
        </p:nvSpPr>
        <p:spPr>
          <a:xfrm>
            <a:off x="2795725" y="4339989"/>
            <a:ext cx="1232880" cy="461665"/>
          </a:xfrm>
          <a:prstGeom prst="rect">
            <a:avLst/>
          </a:prstGeom>
          <a:noFill/>
        </p:spPr>
        <p:txBody>
          <a:bodyPr wrap="square" rtlCol="0">
            <a:spAutoFit/>
          </a:bodyPr>
          <a:lstStyle/>
          <a:p>
            <a:r>
              <a:rPr lang="en-GB" sz="2400" dirty="0" err="1"/>
              <a:t>mágicas</a:t>
            </a:r>
            <a:endParaRPr lang="en-GB" sz="2400" dirty="0"/>
          </a:p>
        </p:txBody>
      </p:sp>
      <p:sp>
        <p:nvSpPr>
          <p:cNvPr id="11" name="TextBox 10">
            <a:extLst>
              <a:ext uri="{FF2B5EF4-FFF2-40B4-BE49-F238E27FC236}">
                <a16:creationId xmlns:a16="http://schemas.microsoft.com/office/drawing/2014/main" id="{29BECE04-34CA-67A9-7E16-639B4A07E88A}"/>
              </a:ext>
            </a:extLst>
          </p:cNvPr>
          <p:cNvSpPr txBox="1"/>
          <p:nvPr/>
        </p:nvSpPr>
        <p:spPr>
          <a:xfrm>
            <a:off x="5041961" y="4342396"/>
            <a:ext cx="1368725" cy="461665"/>
          </a:xfrm>
          <a:prstGeom prst="rect">
            <a:avLst/>
          </a:prstGeom>
          <a:noFill/>
        </p:spPr>
        <p:txBody>
          <a:bodyPr wrap="square" rtlCol="0">
            <a:spAutoFit/>
          </a:bodyPr>
          <a:lstStyle/>
          <a:p>
            <a:r>
              <a:rPr lang="en-GB" sz="2400" dirty="0" err="1"/>
              <a:t>contento</a:t>
            </a:r>
            <a:endParaRPr lang="en-GB" sz="2400" dirty="0"/>
          </a:p>
        </p:txBody>
      </p:sp>
      <p:sp>
        <p:nvSpPr>
          <p:cNvPr id="12" name="TextBox 11">
            <a:extLst>
              <a:ext uri="{FF2B5EF4-FFF2-40B4-BE49-F238E27FC236}">
                <a16:creationId xmlns:a16="http://schemas.microsoft.com/office/drawing/2014/main" id="{00AF755A-8E00-9FC1-4BF4-177C93007D6C}"/>
              </a:ext>
            </a:extLst>
          </p:cNvPr>
          <p:cNvSpPr txBox="1"/>
          <p:nvPr/>
        </p:nvSpPr>
        <p:spPr>
          <a:xfrm>
            <a:off x="7610749" y="4364700"/>
            <a:ext cx="1136611" cy="461665"/>
          </a:xfrm>
          <a:prstGeom prst="rect">
            <a:avLst/>
          </a:prstGeom>
          <a:noFill/>
        </p:spPr>
        <p:txBody>
          <a:bodyPr wrap="square" rtlCol="0">
            <a:spAutoFit/>
          </a:bodyPr>
          <a:lstStyle/>
          <a:p>
            <a:r>
              <a:rPr lang="en-GB" sz="2400" dirty="0" err="1"/>
              <a:t>el</a:t>
            </a:r>
            <a:r>
              <a:rPr lang="en-GB" sz="2400" dirty="0"/>
              <a:t> árbol</a:t>
            </a:r>
          </a:p>
        </p:txBody>
      </p:sp>
      <p:sp>
        <p:nvSpPr>
          <p:cNvPr id="14" name="TextBox 13">
            <a:extLst>
              <a:ext uri="{FF2B5EF4-FFF2-40B4-BE49-F238E27FC236}">
                <a16:creationId xmlns:a16="http://schemas.microsoft.com/office/drawing/2014/main" id="{7F2F5D3A-72FC-F30F-0C95-D7013B4AAD73}"/>
              </a:ext>
            </a:extLst>
          </p:cNvPr>
          <p:cNvSpPr txBox="1"/>
          <p:nvPr/>
        </p:nvSpPr>
        <p:spPr>
          <a:xfrm>
            <a:off x="9947423" y="4364700"/>
            <a:ext cx="1501215" cy="461665"/>
          </a:xfrm>
          <a:prstGeom prst="rect">
            <a:avLst/>
          </a:prstGeom>
          <a:noFill/>
        </p:spPr>
        <p:txBody>
          <a:bodyPr wrap="square" rtlCol="0">
            <a:spAutoFit/>
          </a:bodyPr>
          <a:lstStyle/>
          <a:p>
            <a:r>
              <a:rPr lang="en-GB" sz="2400" dirty="0" err="1"/>
              <a:t>especiales</a:t>
            </a:r>
            <a:endParaRPr lang="en-GB" sz="2400" dirty="0"/>
          </a:p>
        </p:txBody>
      </p:sp>
      <p:pic>
        <p:nvPicPr>
          <p:cNvPr id="1026" name="Picture 2" descr="Lindo pájaro volando en un avión. concepto de dibujos animados de animales  aislado. estilo de dibujos animados plana | Vector Premium">
            <a:extLst>
              <a:ext uri="{FF2B5EF4-FFF2-40B4-BE49-F238E27FC236}">
                <a16:creationId xmlns:a16="http://schemas.microsoft.com/office/drawing/2014/main" id="{490CCC85-1F99-621C-C7CD-F2E9A3160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59" y="2895941"/>
            <a:ext cx="1262223" cy="12622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arita mágica decorativa con un rastro mágico. accesorio mágico en forma de  estrella. poder de dibujos animados de niña mágica. ilustración sobre fondo  blanco. página del sitio web y aplicación móvil |">
            <a:extLst>
              <a:ext uri="{FF2B5EF4-FFF2-40B4-BE49-F238E27FC236}">
                <a16:creationId xmlns:a16="http://schemas.microsoft.com/office/drawing/2014/main" id="{5234B34B-981B-50B6-150B-3E3DB6FB7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918" y="2911488"/>
            <a:ext cx="1563127" cy="13009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etores e ilustrações de Cara feliz para download gratuito | Freepik">
            <a:extLst>
              <a:ext uri="{FF2B5EF4-FFF2-40B4-BE49-F238E27FC236}">
                <a16:creationId xmlns:a16="http://schemas.microsoft.com/office/drawing/2014/main" id="{CFCD0D4C-A097-5496-B6CE-011490ED96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455" t="13904" r="15451" b="19757"/>
          <a:stretch/>
        </p:blipFill>
        <p:spPr bwMode="auto">
          <a:xfrm>
            <a:off x="4841421" y="2729899"/>
            <a:ext cx="1657990" cy="16641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ágenes de Arbol Ilustracion - Descarga gratuita en Freepik">
            <a:extLst>
              <a:ext uri="{FF2B5EF4-FFF2-40B4-BE49-F238E27FC236}">
                <a16:creationId xmlns:a16="http://schemas.microsoft.com/office/drawing/2014/main" id="{1D6BC5E3-DD65-F5FF-CA6C-9713861927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2227" y="2814680"/>
            <a:ext cx="1480760" cy="154888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lorida Palabra Especial Sobre Estacas De Ropa, Tarjeta De Notas Recortada  a Una Cuerda Ilustración del Vector - Ilustración de compra, libre:  163535802">
            <a:extLst>
              <a:ext uri="{FF2B5EF4-FFF2-40B4-BE49-F238E27FC236}">
                <a16:creationId xmlns:a16="http://schemas.microsoft.com/office/drawing/2014/main" id="{51FEF177-69B7-0237-7CC3-BA72E50960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7423" y="2980729"/>
            <a:ext cx="1299210" cy="13716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EB015EB-642F-643B-0422-DE5516DA5816}"/>
              </a:ext>
            </a:extLst>
          </p:cNvPr>
          <p:cNvSpPr txBox="1"/>
          <p:nvPr/>
        </p:nvSpPr>
        <p:spPr>
          <a:xfrm>
            <a:off x="705120" y="5245489"/>
            <a:ext cx="10781759" cy="646331"/>
          </a:xfrm>
          <a:prstGeom prst="rect">
            <a:avLst/>
          </a:prstGeom>
          <a:noFill/>
        </p:spPr>
        <p:txBody>
          <a:bodyPr wrap="square" rtlCol="0">
            <a:spAutoFit/>
          </a:bodyPr>
          <a:lstStyle/>
          <a:p>
            <a:r>
              <a:rPr lang="en-GB" sz="1200" dirty="0"/>
              <a:t>Practise the words playing splat the board. Two pupils at a time have to touch the correct picture (other pupils can choose which words to say). Play showing pictures and words first, then remove the pictures and play again. You can print the slide and have pupils playing in groups pf three with one calling the words and two touching the picture. They all take turns to say the words.</a:t>
            </a:r>
          </a:p>
        </p:txBody>
      </p:sp>
      <p:sp>
        <p:nvSpPr>
          <p:cNvPr id="16" name="TextBox 15">
            <a:extLst>
              <a:ext uri="{FF2B5EF4-FFF2-40B4-BE49-F238E27FC236}">
                <a16:creationId xmlns:a16="http://schemas.microsoft.com/office/drawing/2014/main" id="{14DD617C-5CB7-A071-8D19-4659D109A588}"/>
              </a:ext>
            </a:extLst>
          </p:cNvPr>
          <p:cNvSpPr txBox="1"/>
          <p:nvPr/>
        </p:nvSpPr>
        <p:spPr>
          <a:xfrm>
            <a:off x="1" y="6117059"/>
            <a:ext cx="12191999" cy="369332"/>
          </a:xfrm>
          <a:prstGeom prst="rect">
            <a:avLst/>
          </a:prstGeom>
          <a:solidFill>
            <a:srgbClr val="0070C0"/>
          </a:solidFill>
        </p:spPr>
        <p:txBody>
          <a:bodyPr wrap="square" rtlCol="0">
            <a:spAutoFit/>
          </a:bodyPr>
          <a:lstStyle/>
          <a:p>
            <a:endParaRPr lang="en-GB" dirty="0"/>
          </a:p>
        </p:txBody>
      </p:sp>
      <p:sp>
        <p:nvSpPr>
          <p:cNvPr id="4" name="Rectangle: Rounded Corners 3">
            <a:extLst>
              <a:ext uri="{FF2B5EF4-FFF2-40B4-BE49-F238E27FC236}">
                <a16:creationId xmlns:a16="http://schemas.microsoft.com/office/drawing/2014/main" id="{3C15B6A0-7286-2DD9-DBE0-6EA854B12C06}"/>
              </a:ext>
            </a:extLst>
          </p:cNvPr>
          <p:cNvSpPr/>
          <p:nvPr/>
        </p:nvSpPr>
        <p:spPr>
          <a:xfrm>
            <a:off x="10684286" y="207075"/>
            <a:ext cx="1279071" cy="87589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Lesson 5</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4555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A418A7D-0776-0008-435E-5515CDB36755}"/>
              </a:ext>
            </a:extLst>
          </p:cNvPr>
          <p:cNvSpPr txBox="1"/>
          <p:nvPr/>
        </p:nvSpPr>
        <p:spPr>
          <a:xfrm>
            <a:off x="1" y="6117059"/>
            <a:ext cx="12191999" cy="369332"/>
          </a:xfrm>
          <a:prstGeom prst="rect">
            <a:avLst/>
          </a:prstGeom>
          <a:solidFill>
            <a:srgbClr val="0070C0"/>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896CD181-3087-B638-829D-90FBB7724624}"/>
              </a:ext>
            </a:extLst>
          </p:cNvPr>
          <p:cNvSpPr txBox="1"/>
          <p:nvPr/>
        </p:nvSpPr>
        <p:spPr>
          <a:xfrm>
            <a:off x="0" y="6488668"/>
            <a:ext cx="12192000" cy="369332"/>
          </a:xfrm>
          <a:prstGeom prst="rect">
            <a:avLst/>
          </a:prstGeom>
          <a:solidFill>
            <a:schemeClr val="tx1"/>
          </a:solidFill>
        </p:spPr>
        <p:txBody>
          <a:bodyPr wrap="square" rtlCol="0">
            <a:spAutoFit/>
          </a:bodyPr>
          <a:lstStyle/>
          <a:p>
            <a:endParaRPr lang="en-GB" dirty="0"/>
          </a:p>
        </p:txBody>
      </p:sp>
      <p:sp>
        <p:nvSpPr>
          <p:cNvPr id="6" name="Content Placeholder 4">
            <a:extLst>
              <a:ext uri="{FF2B5EF4-FFF2-40B4-BE49-F238E27FC236}">
                <a16:creationId xmlns:a16="http://schemas.microsoft.com/office/drawing/2014/main" id="{B5BE4AC0-923C-CCCA-AF52-BE7105D6B7CA}"/>
              </a:ext>
            </a:extLst>
          </p:cNvPr>
          <p:cNvSpPr txBox="1">
            <a:spLocks/>
          </p:cNvSpPr>
          <p:nvPr/>
        </p:nvSpPr>
        <p:spPr>
          <a:xfrm>
            <a:off x="2862066" y="1844824"/>
            <a:ext cx="6474294" cy="3960440"/>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GB" sz="2400" kern="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BC47219-6D89-97D7-C09B-7CEC51405314}"/>
              </a:ext>
            </a:extLst>
          </p:cNvPr>
          <p:cNvSpPr txBox="1">
            <a:spLocks/>
          </p:cNvSpPr>
          <p:nvPr/>
        </p:nvSpPr>
        <p:spPr>
          <a:xfrm>
            <a:off x="4225689" y="99229"/>
            <a:ext cx="4521671" cy="59941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sz="2800" b="1" kern="0" dirty="0">
                <a:latin typeface="+mn-lt"/>
                <a:cs typeface="Arial" panose="020B0604020202020204" pitchFamily="34" charset="0"/>
              </a:rPr>
              <a:t>Unit  </a:t>
            </a:r>
            <a:r>
              <a:rPr lang="en-GB" sz="2800" b="1" dirty="0">
                <a:latin typeface="+mn-lt"/>
                <a:cs typeface="Arial" panose="020B0604020202020204" pitchFamily="34" charset="0"/>
              </a:rPr>
              <a:t>-</a:t>
            </a:r>
            <a:r>
              <a:rPr lang="en-GB" sz="2800" b="1" kern="0" dirty="0">
                <a:latin typeface="+mn-lt"/>
                <a:cs typeface="Arial" panose="020B0604020202020204" pitchFamily="34" charset="0"/>
              </a:rPr>
              <a:t> </a:t>
            </a:r>
            <a:r>
              <a:rPr lang="en-US" sz="2800" b="1" kern="0" dirty="0">
                <a:latin typeface="+mn-lt"/>
                <a:ea typeface="Calibri" panose="020F0502020204030204" pitchFamily="34" charset="0"/>
                <a:cs typeface="Times New Roman" panose="02020603050405020304" pitchFamily="18" charset="0"/>
              </a:rPr>
              <a:t>Raúl y las alas </a:t>
            </a:r>
            <a:r>
              <a:rPr lang="en-US" sz="2800" b="1" kern="0" dirty="0" err="1">
                <a:latin typeface="+mn-lt"/>
                <a:ea typeface="Calibri" panose="020F0502020204030204" pitchFamily="34" charset="0"/>
                <a:cs typeface="Times New Roman" panose="02020603050405020304" pitchFamily="18" charset="0"/>
              </a:rPr>
              <a:t>mágicas</a:t>
            </a:r>
            <a:endParaRPr lang="en-GB" sz="2400" b="1" kern="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7FC9076-882F-40BA-B37F-C72BD41970E6}"/>
              </a:ext>
            </a:extLst>
          </p:cNvPr>
          <p:cNvSpPr>
            <a:spLocks noChangeArrowheads="1"/>
          </p:cNvSpPr>
          <p:nvPr/>
        </p:nvSpPr>
        <p:spPr bwMode="auto">
          <a:xfrm>
            <a:off x="4710270" y="732475"/>
            <a:ext cx="3552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algn="ctr"/>
            <a:r>
              <a:rPr lang="en-GB" altLang="en-US" b="1" u="sng" dirty="0" err="1">
                <a:latin typeface="Arial" panose="020B0604020202020204" pitchFamily="34" charset="0"/>
                <a:ea typeface="Calibri" panose="020F0502020204030204" pitchFamily="34" charset="0"/>
                <a:cs typeface="Arial" panose="020B0604020202020204" pitchFamily="34" charset="0"/>
              </a:rPr>
              <a:t>Capítulo</a:t>
            </a:r>
            <a:r>
              <a:rPr lang="en-GB" altLang="en-US" b="1" u="sng" dirty="0">
                <a:latin typeface="Arial" panose="020B0604020202020204" pitchFamily="34" charset="0"/>
                <a:ea typeface="Calibri" panose="020F0502020204030204" pitchFamily="34" charset="0"/>
                <a:cs typeface="Arial" panose="020B0604020202020204" pitchFamily="34" charset="0"/>
              </a:rPr>
              <a:t> 11: Las alas </a:t>
            </a:r>
            <a:r>
              <a:rPr lang="en-GB" altLang="en-US" b="1" u="sng" dirty="0" err="1">
                <a:latin typeface="Arial" panose="020B0604020202020204" pitchFamily="34" charset="0"/>
                <a:ea typeface="Calibri" panose="020F0502020204030204" pitchFamily="34" charset="0"/>
                <a:cs typeface="Arial" panose="020B0604020202020204" pitchFamily="34" charset="0"/>
              </a:rPr>
              <a:t>mágicas</a:t>
            </a:r>
            <a:endParaRPr lang="en-GB" altLang="en-US"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F728633-41B7-39B8-F0A7-67FA51FCCE4F}"/>
              </a:ext>
            </a:extLst>
          </p:cNvPr>
          <p:cNvSpPr txBox="1"/>
          <p:nvPr/>
        </p:nvSpPr>
        <p:spPr>
          <a:xfrm>
            <a:off x="835354" y="1471088"/>
            <a:ext cx="10781759" cy="461665"/>
          </a:xfrm>
          <a:prstGeom prst="rect">
            <a:avLst/>
          </a:prstGeom>
          <a:noFill/>
        </p:spPr>
        <p:txBody>
          <a:bodyPr wrap="square" rtlCol="0">
            <a:spAutoFit/>
          </a:bodyPr>
          <a:lstStyle/>
          <a:p>
            <a:r>
              <a:rPr lang="en-GB" sz="1200" dirty="0"/>
              <a:t>Pupils complete the activity below which </a:t>
            </a:r>
            <a:r>
              <a:rPr lang="en-GB" sz="1200"/>
              <a:t>is a chapter </a:t>
            </a:r>
            <a:r>
              <a:rPr lang="en-GB" sz="1200" dirty="0"/>
              <a:t>11 activity in the booklet. Before they do this the teacher goes through the vocabulary in the box and drills the words, always using gestures and body language to help pupils understand. Notice any key phonics and mention (</a:t>
            </a:r>
            <a:r>
              <a:rPr lang="en-GB" sz="1200" dirty="0" err="1"/>
              <a:t>e.g</a:t>
            </a:r>
            <a:r>
              <a:rPr lang="en-GB" sz="1200" dirty="0"/>
              <a:t>; v, </a:t>
            </a:r>
            <a:r>
              <a:rPr lang="en-GB" sz="1200" dirty="0" err="1"/>
              <a:t>gi</a:t>
            </a:r>
            <a:r>
              <a:rPr lang="en-GB" sz="1200" dirty="0"/>
              <a:t>). </a:t>
            </a:r>
          </a:p>
        </p:txBody>
      </p:sp>
      <p:pic>
        <p:nvPicPr>
          <p:cNvPr id="10" name="Picture 9">
            <a:extLst>
              <a:ext uri="{FF2B5EF4-FFF2-40B4-BE49-F238E27FC236}">
                <a16:creationId xmlns:a16="http://schemas.microsoft.com/office/drawing/2014/main" id="{D8492498-9FF1-1435-AAA1-C2CAF6C88243}"/>
              </a:ext>
            </a:extLst>
          </p:cNvPr>
          <p:cNvPicPr>
            <a:picLocks noChangeAspect="1"/>
          </p:cNvPicPr>
          <p:nvPr/>
        </p:nvPicPr>
        <p:blipFill rotWithShape="1">
          <a:blip r:embed="rId2"/>
          <a:srcRect l="27070" t="33552" r="25031" b="29082"/>
          <a:stretch/>
        </p:blipFill>
        <p:spPr>
          <a:xfrm>
            <a:off x="835354" y="2380669"/>
            <a:ext cx="7218599" cy="3167566"/>
          </a:xfrm>
          <a:prstGeom prst="rect">
            <a:avLst/>
          </a:prstGeom>
        </p:spPr>
      </p:pic>
      <p:pic>
        <p:nvPicPr>
          <p:cNvPr id="4" name="Picture 3" descr="Diagram&#10;&#10;Description automatically generated">
            <a:extLst>
              <a:ext uri="{FF2B5EF4-FFF2-40B4-BE49-F238E27FC236}">
                <a16:creationId xmlns:a16="http://schemas.microsoft.com/office/drawing/2014/main" id="{C7AF21A5-46B2-53EB-B00D-1F14F186F096}"/>
              </a:ext>
            </a:extLst>
          </p:cNvPr>
          <p:cNvPicPr/>
          <p:nvPr/>
        </p:nvPicPr>
        <p:blipFill>
          <a:blip r:embed="rId3">
            <a:extLst>
              <a:ext uri="{28A0092B-C50C-407E-A947-70E740481C1C}">
                <a14:useLocalDpi xmlns:a14="http://schemas.microsoft.com/office/drawing/2010/main" val="0"/>
              </a:ext>
            </a:extLst>
          </a:blip>
          <a:stretch>
            <a:fillRect/>
          </a:stretch>
        </p:blipFill>
        <p:spPr>
          <a:xfrm>
            <a:off x="8747360" y="2167638"/>
            <a:ext cx="2262762" cy="1825864"/>
          </a:xfrm>
          <a:prstGeom prst="rect">
            <a:avLst/>
          </a:prstGeom>
        </p:spPr>
      </p:pic>
      <p:sp>
        <p:nvSpPr>
          <p:cNvPr id="5" name="Rectangle: Rounded Corners 4">
            <a:extLst>
              <a:ext uri="{FF2B5EF4-FFF2-40B4-BE49-F238E27FC236}">
                <a16:creationId xmlns:a16="http://schemas.microsoft.com/office/drawing/2014/main" id="{E2F29048-9C98-75FE-9552-CCF74B37B27C}"/>
              </a:ext>
            </a:extLst>
          </p:cNvPr>
          <p:cNvSpPr/>
          <p:nvPr/>
        </p:nvSpPr>
        <p:spPr>
          <a:xfrm>
            <a:off x="10684286" y="207075"/>
            <a:ext cx="1279071" cy="87589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Lesson 5</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4837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A418A7D-0776-0008-435E-5515CDB36755}"/>
              </a:ext>
            </a:extLst>
          </p:cNvPr>
          <p:cNvSpPr txBox="1"/>
          <p:nvPr/>
        </p:nvSpPr>
        <p:spPr>
          <a:xfrm>
            <a:off x="0" y="6162538"/>
            <a:ext cx="12191999" cy="369332"/>
          </a:xfrm>
          <a:prstGeom prst="rect">
            <a:avLst/>
          </a:prstGeom>
          <a:solidFill>
            <a:srgbClr val="0070C0"/>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896CD181-3087-B638-829D-90FBB7724624}"/>
              </a:ext>
            </a:extLst>
          </p:cNvPr>
          <p:cNvSpPr txBox="1"/>
          <p:nvPr/>
        </p:nvSpPr>
        <p:spPr>
          <a:xfrm>
            <a:off x="0" y="6503280"/>
            <a:ext cx="12192000" cy="369332"/>
          </a:xfrm>
          <a:prstGeom prst="rect">
            <a:avLst/>
          </a:prstGeom>
          <a:solidFill>
            <a:schemeClr val="tx1"/>
          </a:solidFill>
        </p:spPr>
        <p:txBody>
          <a:bodyPr wrap="square" rtlCol="0">
            <a:spAutoFit/>
          </a:bodyPr>
          <a:lstStyle/>
          <a:p>
            <a:endParaRPr lang="en-GB" dirty="0"/>
          </a:p>
        </p:txBody>
      </p:sp>
      <p:sp>
        <p:nvSpPr>
          <p:cNvPr id="2" name="Title 1">
            <a:extLst>
              <a:ext uri="{FF2B5EF4-FFF2-40B4-BE49-F238E27FC236}">
                <a16:creationId xmlns:a16="http://schemas.microsoft.com/office/drawing/2014/main" id="{E2E2D4FA-370C-8269-CB22-8D705E3706BA}"/>
              </a:ext>
            </a:extLst>
          </p:cNvPr>
          <p:cNvSpPr txBox="1">
            <a:spLocks/>
          </p:cNvSpPr>
          <p:nvPr/>
        </p:nvSpPr>
        <p:spPr>
          <a:xfrm>
            <a:off x="2944536" y="-58483"/>
            <a:ext cx="5407566" cy="80467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sz="2800" b="1" kern="0" dirty="0">
                <a:latin typeface="+mn-lt"/>
                <a:cs typeface="Arial" panose="020B0604020202020204" pitchFamily="34" charset="0"/>
              </a:rPr>
              <a:t>Unit 22 </a:t>
            </a:r>
            <a:r>
              <a:rPr lang="en-GB" sz="2800" b="1" dirty="0">
                <a:latin typeface="+mn-lt"/>
                <a:cs typeface="Arial" panose="020B0604020202020204" pitchFamily="34" charset="0"/>
              </a:rPr>
              <a:t>-</a:t>
            </a:r>
            <a:r>
              <a:rPr lang="en-GB" sz="2800" b="1" kern="0" dirty="0">
                <a:latin typeface="+mn-lt"/>
                <a:cs typeface="Arial" panose="020B0604020202020204" pitchFamily="34" charset="0"/>
              </a:rPr>
              <a:t> </a:t>
            </a:r>
            <a:r>
              <a:rPr lang="en-US" sz="2800" b="1" kern="0" dirty="0">
                <a:latin typeface="+mn-lt"/>
                <a:ea typeface="Calibri" panose="020F0502020204030204" pitchFamily="34" charset="0"/>
                <a:cs typeface="Times New Roman" panose="02020603050405020304" pitchFamily="18" charset="0"/>
              </a:rPr>
              <a:t>Raúl y las alas </a:t>
            </a:r>
            <a:r>
              <a:rPr lang="en-US" sz="2800" b="1" kern="0" dirty="0" err="1">
                <a:latin typeface="+mn-lt"/>
                <a:ea typeface="Calibri" panose="020F0502020204030204" pitchFamily="34" charset="0"/>
                <a:cs typeface="Times New Roman" panose="02020603050405020304" pitchFamily="18" charset="0"/>
              </a:rPr>
              <a:t>mágicas</a:t>
            </a:r>
            <a:endParaRPr lang="en-GB" sz="2400" b="1" kern="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9B5CAC6-5763-8646-E3FD-AE086EA0815A}"/>
              </a:ext>
            </a:extLst>
          </p:cNvPr>
          <p:cNvSpPr txBox="1"/>
          <p:nvPr/>
        </p:nvSpPr>
        <p:spPr>
          <a:xfrm>
            <a:off x="574781" y="1226114"/>
            <a:ext cx="11042436" cy="646331"/>
          </a:xfrm>
          <a:prstGeom prst="rect">
            <a:avLst/>
          </a:prstGeom>
          <a:noFill/>
        </p:spPr>
        <p:txBody>
          <a:bodyPr wrap="square" rtlCol="0">
            <a:spAutoFit/>
          </a:bodyPr>
          <a:lstStyle/>
          <a:p>
            <a:r>
              <a:rPr lang="en-GB" sz="1200" dirty="0"/>
              <a:t>The teacher explains that the three friends go back to London Fields to look for “la </a:t>
            </a:r>
            <a:r>
              <a:rPr lang="en-GB" sz="1200" dirty="0" err="1"/>
              <a:t>urraca</a:t>
            </a:r>
            <a:r>
              <a:rPr lang="en-GB" sz="1200" dirty="0"/>
              <a:t>”. </a:t>
            </a:r>
            <a:r>
              <a:rPr lang="en-GB" sz="1200" dirty="0" err="1"/>
              <a:t>Tawseef</a:t>
            </a:r>
            <a:r>
              <a:rPr lang="en-GB" sz="1200" dirty="0"/>
              <a:t> has pictures of “la </a:t>
            </a:r>
            <a:r>
              <a:rPr lang="en-GB" sz="1200" dirty="0" err="1"/>
              <a:t>urraca</a:t>
            </a:r>
            <a:r>
              <a:rPr lang="en-GB" sz="1200" dirty="0"/>
              <a:t>” on his phone but the bird suddenly steals the mobile! So now we need to recover “</a:t>
            </a:r>
            <a:r>
              <a:rPr lang="en-GB" sz="1200" dirty="0" err="1"/>
              <a:t>los</a:t>
            </a:r>
            <a:r>
              <a:rPr lang="en-GB" sz="1200" dirty="0"/>
              <a:t> </a:t>
            </a:r>
            <a:r>
              <a:rPr lang="en-GB" sz="1200" dirty="0" err="1"/>
              <a:t>pendientes</a:t>
            </a:r>
            <a:r>
              <a:rPr lang="en-GB" sz="1200" dirty="0"/>
              <a:t> de la </a:t>
            </a:r>
            <a:r>
              <a:rPr lang="en-GB" sz="1200" dirty="0" err="1"/>
              <a:t>clienta</a:t>
            </a:r>
            <a:r>
              <a:rPr lang="en-GB" sz="1200" dirty="0"/>
              <a:t>, </a:t>
            </a:r>
            <a:r>
              <a:rPr lang="en-GB" sz="1200" dirty="0" err="1"/>
              <a:t>el</a:t>
            </a:r>
            <a:r>
              <a:rPr lang="en-GB" sz="1200" dirty="0"/>
              <a:t> collar de Kayla Rose y </a:t>
            </a:r>
            <a:r>
              <a:rPr lang="en-GB" sz="1200" dirty="0" err="1"/>
              <a:t>el</a:t>
            </a:r>
            <a:r>
              <a:rPr lang="en-GB" sz="1200" dirty="0"/>
              <a:t> </a:t>
            </a:r>
            <a:r>
              <a:rPr lang="en-GB" sz="1200" dirty="0" err="1"/>
              <a:t>móvil</a:t>
            </a:r>
            <a:r>
              <a:rPr lang="en-GB" sz="1200" dirty="0"/>
              <a:t> de </a:t>
            </a:r>
            <a:r>
              <a:rPr lang="en-GB" sz="1200" dirty="0" err="1"/>
              <a:t>Tawseef</a:t>
            </a:r>
            <a:r>
              <a:rPr lang="en-GB" sz="1200" dirty="0"/>
              <a:t>”. Ask pupils to discuss what they think will happen next. Do they think it is the same “</a:t>
            </a:r>
            <a:r>
              <a:rPr lang="en-GB" sz="1200" dirty="0" err="1"/>
              <a:t>urraca</a:t>
            </a:r>
            <a:r>
              <a:rPr lang="en-GB" sz="1200" dirty="0"/>
              <a:t>” stealing all three items? Pupils can use the sentence builder below to answer/give their opinion.</a:t>
            </a:r>
          </a:p>
        </p:txBody>
      </p:sp>
      <p:sp>
        <p:nvSpPr>
          <p:cNvPr id="4" name="Text Box 19">
            <a:extLst>
              <a:ext uri="{FF2B5EF4-FFF2-40B4-BE49-F238E27FC236}">
                <a16:creationId xmlns:a16="http://schemas.microsoft.com/office/drawing/2014/main" id="{437961E3-3F30-1413-6E3F-8FDDB30F079B}"/>
              </a:ext>
            </a:extLst>
          </p:cNvPr>
          <p:cNvSpPr txBox="1">
            <a:spLocks noChangeArrowheads="1"/>
          </p:cNvSpPr>
          <p:nvPr/>
        </p:nvSpPr>
        <p:spPr bwMode="auto">
          <a:xfrm>
            <a:off x="4169964" y="608898"/>
            <a:ext cx="3852067"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s-ES" altLang="en-US" sz="1800" b="1" u="sng" dirty="0">
                <a:latin typeface="Arial" panose="020B0604020202020204" pitchFamily="34" charset="0"/>
                <a:cs typeface="Arial" panose="020B0604020202020204" pitchFamily="34" charset="0"/>
              </a:rPr>
              <a:t>Capítulo 12 – La persecución</a:t>
            </a:r>
          </a:p>
        </p:txBody>
      </p:sp>
      <p:sp>
        <p:nvSpPr>
          <p:cNvPr id="6" name="Rectangle: Rounded Corners 5">
            <a:extLst>
              <a:ext uri="{FF2B5EF4-FFF2-40B4-BE49-F238E27FC236}">
                <a16:creationId xmlns:a16="http://schemas.microsoft.com/office/drawing/2014/main" id="{B681431F-1048-0AE2-83AC-1C9AD203DCE1}"/>
              </a:ext>
            </a:extLst>
          </p:cNvPr>
          <p:cNvSpPr/>
          <p:nvPr/>
        </p:nvSpPr>
        <p:spPr>
          <a:xfrm>
            <a:off x="547129" y="2244023"/>
            <a:ext cx="1496274" cy="185058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Arial" panose="020B0604020202020204" pitchFamily="34" charset="0"/>
                <a:cs typeface="Arial" panose="020B0604020202020204" pitchFamily="34" charset="0"/>
              </a:rPr>
              <a:t>Creo que</a:t>
            </a:r>
          </a:p>
          <a:p>
            <a:pPr algn="ctr"/>
            <a:r>
              <a:rPr lang="en-GB" sz="1200" dirty="0" err="1">
                <a:solidFill>
                  <a:schemeClr val="tx1"/>
                </a:solidFill>
                <a:latin typeface="Arial" panose="020B0604020202020204" pitchFamily="34" charset="0"/>
                <a:cs typeface="Arial" panose="020B0604020202020204" pitchFamily="34" charset="0"/>
              </a:rPr>
              <a:t>En</a:t>
            </a:r>
            <a:r>
              <a:rPr lang="en-GB" sz="1200" dirty="0">
                <a:solidFill>
                  <a:schemeClr val="tx1"/>
                </a:solidFill>
                <a:latin typeface="Arial" panose="020B0604020202020204" pitchFamily="34" charset="0"/>
                <a:cs typeface="Arial" panose="020B0604020202020204" pitchFamily="34" charset="0"/>
              </a:rPr>
              <a:t> mi </a:t>
            </a:r>
            <a:r>
              <a:rPr lang="en-GB" sz="1200" dirty="0" err="1">
                <a:solidFill>
                  <a:schemeClr val="tx1"/>
                </a:solidFill>
                <a:latin typeface="Arial" panose="020B0604020202020204" pitchFamily="34" charset="0"/>
                <a:cs typeface="Arial" panose="020B0604020202020204" pitchFamily="34" charset="0"/>
              </a:rPr>
              <a:t>opinión</a:t>
            </a:r>
            <a:endParaRPr lang="en-GB" sz="1200" dirty="0">
              <a:solidFill>
                <a:schemeClr val="tx1"/>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43F3ED78-01E3-A86D-9790-2CFBA6C85D62}"/>
              </a:ext>
            </a:extLst>
          </p:cNvPr>
          <p:cNvSpPr/>
          <p:nvPr/>
        </p:nvSpPr>
        <p:spPr>
          <a:xfrm>
            <a:off x="2328460" y="2099416"/>
            <a:ext cx="2104198" cy="73950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solidFill>
                  <a:schemeClr val="tx1"/>
                </a:solidFill>
                <a:latin typeface="Arial" panose="020B0604020202020204" pitchFamily="34" charset="0"/>
                <a:cs typeface="Arial" panose="020B0604020202020204" pitchFamily="34" charset="0"/>
              </a:rPr>
              <a:t>el</a:t>
            </a:r>
            <a:r>
              <a:rPr lang="en-GB" sz="1200" dirty="0">
                <a:solidFill>
                  <a:schemeClr val="tx1"/>
                </a:solidFill>
                <a:latin typeface="Arial" panose="020B0604020202020204" pitchFamily="34" charset="0"/>
                <a:cs typeface="Arial" panose="020B0604020202020204" pitchFamily="34" charset="0"/>
              </a:rPr>
              <a:t> </a:t>
            </a:r>
            <a:r>
              <a:rPr lang="en-GB" sz="1200" dirty="0" err="1">
                <a:solidFill>
                  <a:schemeClr val="tx1"/>
                </a:solidFill>
                <a:latin typeface="Arial" panose="020B0604020202020204" pitchFamily="34" charset="0"/>
                <a:cs typeface="Arial" panose="020B0604020202020204" pitchFamily="34" charset="0"/>
              </a:rPr>
              <a:t>pájaro</a:t>
            </a:r>
            <a:r>
              <a:rPr lang="en-GB" sz="1200" dirty="0">
                <a:solidFill>
                  <a:schemeClr val="tx1"/>
                </a:solidFill>
                <a:latin typeface="Arial" panose="020B0604020202020204" pitchFamily="34" charset="0"/>
                <a:cs typeface="Arial" panose="020B0604020202020204" pitchFamily="34" charset="0"/>
              </a:rPr>
              <a:t> </a:t>
            </a:r>
            <a:r>
              <a:rPr lang="en-GB" sz="1200" dirty="0" err="1">
                <a:solidFill>
                  <a:schemeClr val="tx1"/>
                </a:solidFill>
                <a:latin typeface="Arial" panose="020B0604020202020204" pitchFamily="34" charset="0"/>
                <a:cs typeface="Arial" panose="020B0604020202020204" pitchFamily="34" charset="0"/>
              </a:rPr>
              <a:t>ladrón</a:t>
            </a:r>
            <a:r>
              <a:rPr lang="en-GB" sz="1200" dirty="0">
                <a:solidFill>
                  <a:schemeClr val="tx1"/>
                </a:solidFill>
                <a:latin typeface="Arial" panose="020B0604020202020204" pitchFamily="34" charset="0"/>
                <a:cs typeface="Arial" panose="020B0604020202020204" pitchFamily="34" charset="0"/>
              </a:rPr>
              <a:t> es/no es </a:t>
            </a:r>
          </a:p>
        </p:txBody>
      </p:sp>
      <p:sp>
        <p:nvSpPr>
          <p:cNvPr id="15" name="Rectangle: Rounded Corners 14">
            <a:extLst>
              <a:ext uri="{FF2B5EF4-FFF2-40B4-BE49-F238E27FC236}">
                <a16:creationId xmlns:a16="http://schemas.microsoft.com/office/drawing/2014/main" id="{3FFBD8C6-6396-2ACF-E76D-392EC9EE4D2B}"/>
              </a:ext>
            </a:extLst>
          </p:cNvPr>
          <p:cNvSpPr/>
          <p:nvPr/>
        </p:nvSpPr>
        <p:spPr>
          <a:xfrm>
            <a:off x="4641041" y="1957201"/>
            <a:ext cx="1456567" cy="102393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1200" dirty="0">
                <a:solidFill>
                  <a:schemeClr val="tx1"/>
                </a:solidFill>
                <a:latin typeface="Arial" panose="020B0604020202020204" pitchFamily="34" charset="0"/>
                <a:cs typeface="Arial" panose="020B0604020202020204" pitchFamily="34" charset="0"/>
              </a:rPr>
              <a:t>la </a:t>
            </a:r>
            <a:r>
              <a:rPr lang="en-GB" sz="1200" dirty="0" err="1">
                <a:solidFill>
                  <a:schemeClr val="tx1"/>
                </a:solidFill>
                <a:latin typeface="Arial" panose="020B0604020202020204" pitchFamily="34" charset="0"/>
                <a:cs typeface="Arial" panose="020B0604020202020204" pitchFamily="34" charset="0"/>
              </a:rPr>
              <a:t>urraca</a:t>
            </a:r>
            <a:endParaRPr lang="en-GB" sz="1200" dirty="0">
              <a:solidFill>
                <a:schemeClr val="tx1"/>
              </a:solidFill>
              <a:latin typeface="Arial" panose="020B0604020202020204" pitchFamily="34" charset="0"/>
              <a:cs typeface="Arial" panose="020B0604020202020204" pitchFamily="34" charset="0"/>
            </a:endParaRPr>
          </a:p>
          <a:p>
            <a:pPr algn="ctr">
              <a:lnSpc>
                <a:spcPct val="150000"/>
              </a:lnSpc>
            </a:pPr>
            <a:r>
              <a:rPr lang="en-GB" sz="1200" dirty="0" err="1">
                <a:solidFill>
                  <a:schemeClr val="tx1"/>
                </a:solidFill>
                <a:latin typeface="Arial" panose="020B0604020202020204" pitchFamily="34" charset="0"/>
                <a:cs typeface="Arial" panose="020B0604020202020204" pitchFamily="34" charset="0"/>
              </a:rPr>
              <a:t>el</a:t>
            </a:r>
            <a:r>
              <a:rPr lang="en-GB" sz="1200" dirty="0">
                <a:solidFill>
                  <a:schemeClr val="tx1"/>
                </a:solidFill>
                <a:latin typeface="Arial" panose="020B0604020202020204" pitchFamily="34" charset="0"/>
                <a:cs typeface="Arial" panose="020B0604020202020204" pitchFamily="34" charset="0"/>
              </a:rPr>
              <a:t> </a:t>
            </a:r>
            <a:r>
              <a:rPr lang="en-GB" sz="1200" dirty="0" err="1">
                <a:solidFill>
                  <a:schemeClr val="tx1"/>
                </a:solidFill>
                <a:latin typeface="Arial" panose="020B0604020202020204" pitchFamily="34" charset="0"/>
                <a:cs typeface="Arial" panose="020B0604020202020204" pitchFamily="34" charset="0"/>
              </a:rPr>
              <a:t>Búho</a:t>
            </a:r>
            <a:r>
              <a:rPr lang="en-GB" sz="1200" dirty="0">
                <a:solidFill>
                  <a:schemeClr val="tx1"/>
                </a:solidFill>
                <a:latin typeface="Arial" panose="020B0604020202020204" pitchFamily="34" charset="0"/>
                <a:cs typeface="Arial" panose="020B0604020202020204" pitchFamily="34" charset="0"/>
              </a:rPr>
              <a:t> </a:t>
            </a:r>
            <a:r>
              <a:rPr lang="en-GB" sz="1200" dirty="0" err="1">
                <a:solidFill>
                  <a:schemeClr val="tx1"/>
                </a:solidFill>
                <a:latin typeface="Arial" panose="020B0604020202020204" pitchFamily="34" charset="0"/>
                <a:cs typeface="Arial" panose="020B0604020202020204" pitchFamily="34" charset="0"/>
              </a:rPr>
              <a:t>sabio</a:t>
            </a:r>
            <a:endParaRPr lang="en-GB" sz="1200" dirty="0">
              <a:solidFill>
                <a:schemeClr val="tx1"/>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F0C4DB18-0BD7-44A6-B1F0-968DE237EE21}"/>
              </a:ext>
            </a:extLst>
          </p:cNvPr>
          <p:cNvSpPr/>
          <p:nvPr/>
        </p:nvSpPr>
        <p:spPr>
          <a:xfrm>
            <a:off x="2328460" y="3603271"/>
            <a:ext cx="2104198" cy="73950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Arial" panose="020B0604020202020204" pitchFamily="34" charset="0"/>
                <a:cs typeface="Arial" panose="020B0604020202020204" pitchFamily="34" charset="0"/>
              </a:rPr>
              <a:t>Raúl </a:t>
            </a:r>
            <a:r>
              <a:rPr lang="en-GB" sz="1200" dirty="0" err="1">
                <a:solidFill>
                  <a:schemeClr val="tx1"/>
                </a:solidFill>
                <a:latin typeface="Arial" panose="020B0604020202020204" pitchFamily="34" charset="0"/>
                <a:cs typeface="Arial" panose="020B0604020202020204" pitchFamily="34" charset="0"/>
              </a:rPr>
              <a:t>recuperará</a:t>
            </a:r>
            <a:endParaRPr lang="en-GB" sz="1200" dirty="0">
              <a:solidFill>
                <a:schemeClr val="tx1"/>
              </a:solidFill>
              <a:latin typeface="Arial" panose="020B0604020202020204" pitchFamily="34" charset="0"/>
              <a:cs typeface="Arial" panose="020B0604020202020204" pitchFamily="34" charset="0"/>
            </a:endParaRPr>
          </a:p>
          <a:p>
            <a:pPr algn="ctr"/>
            <a:endParaRPr lang="en-GB" sz="1200" dirty="0">
              <a:solidFill>
                <a:schemeClr val="tx1"/>
              </a:solidFill>
              <a:latin typeface="Arial" panose="020B0604020202020204" pitchFamily="34" charset="0"/>
              <a:cs typeface="Arial" panose="020B0604020202020204" pitchFamily="34" charset="0"/>
            </a:endParaRPr>
          </a:p>
          <a:p>
            <a:pPr algn="ctr"/>
            <a:r>
              <a:rPr lang="en-GB" sz="1200" dirty="0">
                <a:solidFill>
                  <a:schemeClr val="tx1"/>
                </a:solidFill>
                <a:latin typeface="Arial" panose="020B0604020202020204" pitchFamily="34" charset="0"/>
                <a:cs typeface="Arial" panose="020B0604020202020204" pitchFamily="34" charset="0"/>
              </a:rPr>
              <a:t>Raúl no </a:t>
            </a:r>
            <a:r>
              <a:rPr lang="en-GB" sz="1200" dirty="0" err="1">
                <a:solidFill>
                  <a:schemeClr val="tx1"/>
                </a:solidFill>
                <a:latin typeface="Arial" panose="020B0604020202020204" pitchFamily="34" charset="0"/>
                <a:cs typeface="Arial" panose="020B0604020202020204" pitchFamily="34" charset="0"/>
              </a:rPr>
              <a:t>recuperará</a:t>
            </a:r>
            <a:r>
              <a:rPr lang="en-GB" sz="1200" dirty="0">
                <a:solidFill>
                  <a:schemeClr val="tx1"/>
                </a:solidFill>
                <a:latin typeface="Arial" panose="020B0604020202020204" pitchFamily="34" charset="0"/>
                <a:cs typeface="Arial" panose="020B0604020202020204" pitchFamily="34" charset="0"/>
              </a:rPr>
              <a:t> </a:t>
            </a:r>
          </a:p>
        </p:txBody>
      </p:sp>
      <p:sp>
        <p:nvSpPr>
          <p:cNvPr id="18" name="Rectangle: Rounded Corners 17">
            <a:extLst>
              <a:ext uri="{FF2B5EF4-FFF2-40B4-BE49-F238E27FC236}">
                <a16:creationId xmlns:a16="http://schemas.microsoft.com/office/drawing/2014/main" id="{913B4985-3641-BB25-02D3-5CB46F793DE7}"/>
              </a:ext>
            </a:extLst>
          </p:cNvPr>
          <p:cNvSpPr/>
          <p:nvPr/>
        </p:nvSpPr>
        <p:spPr>
          <a:xfrm>
            <a:off x="4630187" y="3461056"/>
            <a:ext cx="2931623" cy="102393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1200" dirty="0" err="1">
                <a:solidFill>
                  <a:schemeClr val="tx1"/>
                </a:solidFill>
                <a:latin typeface="Arial" panose="020B0604020202020204" pitchFamily="34" charset="0"/>
                <a:cs typeface="Arial" panose="020B0604020202020204" pitchFamily="34" charset="0"/>
              </a:rPr>
              <a:t>los</a:t>
            </a:r>
            <a:r>
              <a:rPr lang="en-GB" sz="1200" dirty="0">
                <a:solidFill>
                  <a:schemeClr val="tx1"/>
                </a:solidFill>
                <a:latin typeface="Arial" panose="020B0604020202020204" pitchFamily="34" charset="0"/>
                <a:cs typeface="Arial" panose="020B0604020202020204" pitchFamily="34" charset="0"/>
              </a:rPr>
              <a:t> </a:t>
            </a:r>
            <a:r>
              <a:rPr lang="en-GB" sz="1200" dirty="0" err="1">
                <a:solidFill>
                  <a:schemeClr val="tx1"/>
                </a:solidFill>
                <a:latin typeface="Arial" panose="020B0604020202020204" pitchFamily="34" charset="0"/>
                <a:cs typeface="Arial" panose="020B0604020202020204" pitchFamily="34" charset="0"/>
              </a:rPr>
              <a:t>pendientes</a:t>
            </a:r>
            <a:r>
              <a:rPr lang="en-GB" sz="1200" dirty="0">
                <a:solidFill>
                  <a:schemeClr val="tx1"/>
                </a:solidFill>
                <a:latin typeface="Arial" panose="020B0604020202020204" pitchFamily="34" charset="0"/>
                <a:cs typeface="Arial" panose="020B0604020202020204" pitchFamily="34" charset="0"/>
              </a:rPr>
              <a:t> de la </a:t>
            </a:r>
            <a:r>
              <a:rPr lang="en-GB" sz="1200" dirty="0" err="1">
                <a:solidFill>
                  <a:schemeClr val="tx1"/>
                </a:solidFill>
                <a:latin typeface="Arial" panose="020B0604020202020204" pitchFamily="34" charset="0"/>
                <a:cs typeface="Arial" panose="020B0604020202020204" pitchFamily="34" charset="0"/>
              </a:rPr>
              <a:t>clienta</a:t>
            </a:r>
            <a:endParaRPr lang="en-GB" sz="1200" dirty="0">
              <a:solidFill>
                <a:schemeClr val="tx1"/>
              </a:solidFill>
              <a:latin typeface="Arial" panose="020B0604020202020204" pitchFamily="34" charset="0"/>
              <a:cs typeface="Arial" panose="020B0604020202020204" pitchFamily="34" charset="0"/>
            </a:endParaRPr>
          </a:p>
          <a:p>
            <a:pPr algn="ctr">
              <a:lnSpc>
                <a:spcPct val="150000"/>
              </a:lnSpc>
            </a:pPr>
            <a:r>
              <a:rPr lang="en-GB" sz="1200" dirty="0" err="1">
                <a:solidFill>
                  <a:schemeClr val="tx1"/>
                </a:solidFill>
                <a:latin typeface="Arial" panose="020B0604020202020204" pitchFamily="34" charset="0"/>
                <a:cs typeface="Arial" panose="020B0604020202020204" pitchFamily="34" charset="0"/>
              </a:rPr>
              <a:t>el</a:t>
            </a:r>
            <a:r>
              <a:rPr lang="en-GB" sz="1200" dirty="0">
                <a:solidFill>
                  <a:schemeClr val="tx1"/>
                </a:solidFill>
                <a:latin typeface="Arial" panose="020B0604020202020204" pitchFamily="34" charset="0"/>
                <a:cs typeface="Arial" panose="020B0604020202020204" pitchFamily="34" charset="0"/>
              </a:rPr>
              <a:t> collar de Kayla Rose</a:t>
            </a:r>
          </a:p>
          <a:p>
            <a:pPr algn="ctr">
              <a:lnSpc>
                <a:spcPct val="150000"/>
              </a:lnSpc>
            </a:pPr>
            <a:r>
              <a:rPr lang="en-GB" sz="1200" dirty="0" err="1">
                <a:solidFill>
                  <a:schemeClr val="tx1"/>
                </a:solidFill>
                <a:latin typeface="Arial" panose="020B0604020202020204" pitchFamily="34" charset="0"/>
                <a:cs typeface="Arial" panose="020B0604020202020204" pitchFamily="34" charset="0"/>
              </a:rPr>
              <a:t>el</a:t>
            </a:r>
            <a:r>
              <a:rPr lang="en-GB" sz="1200" dirty="0">
                <a:solidFill>
                  <a:schemeClr val="tx1"/>
                </a:solidFill>
                <a:latin typeface="Arial" panose="020B0604020202020204" pitchFamily="34" charset="0"/>
                <a:cs typeface="Arial" panose="020B0604020202020204" pitchFamily="34" charset="0"/>
              </a:rPr>
              <a:t> </a:t>
            </a:r>
            <a:r>
              <a:rPr lang="en-GB" sz="1200" dirty="0" err="1">
                <a:solidFill>
                  <a:schemeClr val="tx1"/>
                </a:solidFill>
                <a:latin typeface="Arial" panose="020B0604020202020204" pitchFamily="34" charset="0"/>
                <a:cs typeface="Arial" panose="020B0604020202020204" pitchFamily="34" charset="0"/>
              </a:rPr>
              <a:t>móvil</a:t>
            </a:r>
            <a:r>
              <a:rPr lang="en-GB" sz="1200" dirty="0">
                <a:solidFill>
                  <a:schemeClr val="tx1"/>
                </a:solidFill>
                <a:latin typeface="Arial" panose="020B0604020202020204" pitchFamily="34" charset="0"/>
                <a:cs typeface="Arial" panose="020B0604020202020204" pitchFamily="34" charset="0"/>
              </a:rPr>
              <a:t> de </a:t>
            </a:r>
            <a:r>
              <a:rPr lang="en-GB" sz="1200" dirty="0" err="1">
                <a:solidFill>
                  <a:schemeClr val="tx1"/>
                </a:solidFill>
                <a:latin typeface="Arial" panose="020B0604020202020204" pitchFamily="34" charset="0"/>
                <a:cs typeface="Arial" panose="020B0604020202020204" pitchFamily="34" charset="0"/>
              </a:rPr>
              <a:t>Tawseef</a:t>
            </a:r>
            <a:endParaRPr lang="en-GB" sz="1200" dirty="0">
              <a:solidFill>
                <a:schemeClr val="tx1"/>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CDCBE2AF-BFC5-8EE8-F48A-42336B7ABDE8}"/>
              </a:ext>
            </a:extLst>
          </p:cNvPr>
          <p:cNvSpPr/>
          <p:nvPr/>
        </p:nvSpPr>
        <p:spPr>
          <a:xfrm>
            <a:off x="8135972" y="4727130"/>
            <a:ext cx="3481245" cy="126503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1200" i="1" dirty="0">
                <a:solidFill>
                  <a:schemeClr val="tx1"/>
                </a:solidFill>
                <a:latin typeface="Arial" panose="020B0604020202020204" pitchFamily="34" charset="0"/>
                <a:cs typeface="Arial" panose="020B0604020202020204" pitchFamily="34" charset="0"/>
              </a:rPr>
              <a:t>You might want to use these words to make your sentences more interesting!</a:t>
            </a:r>
          </a:p>
          <a:p>
            <a:pPr algn="ctr">
              <a:lnSpc>
                <a:spcPct val="150000"/>
              </a:lnSpc>
            </a:pPr>
            <a:r>
              <a:rPr lang="en-GB" sz="1200" dirty="0">
                <a:solidFill>
                  <a:schemeClr val="tx1"/>
                </a:solidFill>
                <a:latin typeface="Arial" panose="020B0604020202020204" pitchFamily="34" charset="0"/>
                <a:cs typeface="Arial" panose="020B0604020202020204" pitchFamily="34" charset="0"/>
              </a:rPr>
              <a:t>Y = and</a:t>
            </a:r>
          </a:p>
          <a:p>
            <a:pPr algn="ctr">
              <a:lnSpc>
                <a:spcPct val="150000"/>
              </a:lnSpc>
            </a:pPr>
            <a:r>
              <a:rPr lang="en-GB" sz="1200" dirty="0" err="1">
                <a:solidFill>
                  <a:schemeClr val="tx1"/>
                </a:solidFill>
                <a:latin typeface="Arial" panose="020B0604020202020204" pitchFamily="34" charset="0"/>
                <a:cs typeface="Arial" panose="020B0604020202020204" pitchFamily="34" charset="0"/>
              </a:rPr>
              <a:t>También</a:t>
            </a:r>
            <a:r>
              <a:rPr lang="en-GB" sz="1200" dirty="0">
                <a:solidFill>
                  <a:schemeClr val="tx1"/>
                </a:solidFill>
                <a:latin typeface="Arial" panose="020B0604020202020204" pitchFamily="34" charset="0"/>
                <a:cs typeface="Arial" panose="020B0604020202020204" pitchFamily="34" charset="0"/>
              </a:rPr>
              <a:t> = also</a:t>
            </a:r>
          </a:p>
        </p:txBody>
      </p:sp>
      <p:pic>
        <p:nvPicPr>
          <p:cNvPr id="20" name="Picture 19" descr="A picture containing map, linedrawing, text&#10;&#10;Description automatically generated">
            <a:extLst>
              <a:ext uri="{FF2B5EF4-FFF2-40B4-BE49-F238E27FC236}">
                <a16:creationId xmlns:a16="http://schemas.microsoft.com/office/drawing/2014/main" id="{ECA20A19-2183-655B-C412-5AFC6F2B23FA}"/>
              </a:ext>
            </a:extLst>
          </p:cNvPr>
          <p:cNvPicPr/>
          <p:nvPr/>
        </p:nvPicPr>
        <p:blipFill>
          <a:blip r:embed="rId2" cstate="hqprint">
            <a:extLst>
              <a:ext uri="{28A0092B-C50C-407E-A947-70E740481C1C}">
                <a14:useLocalDpi xmlns:a14="http://schemas.microsoft.com/office/drawing/2010/main" val="0"/>
              </a:ext>
            </a:extLst>
          </a:blip>
          <a:stretch>
            <a:fillRect/>
          </a:stretch>
        </p:blipFill>
        <p:spPr>
          <a:xfrm>
            <a:off x="8957388" y="2282384"/>
            <a:ext cx="1074130" cy="1168121"/>
          </a:xfrm>
          <a:prstGeom prst="rect">
            <a:avLst/>
          </a:prstGeom>
        </p:spPr>
      </p:pic>
      <p:sp>
        <p:nvSpPr>
          <p:cNvPr id="3" name="Rectangle: Rounded Corners 2">
            <a:extLst>
              <a:ext uri="{FF2B5EF4-FFF2-40B4-BE49-F238E27FC236}">
                <a16:creationId xmlns:a16="http://schemas.microsoft.com/office/drawing/2014/main" id="{FB6915EF-1A2D-4158-3BDF-90BDEA8153EF}"/>
              </a:ext>
            </a:extLst>
          </p:cNvPr>
          <p:cNvSpPr/>
          <p:nvPr/>
        </p:nvSpPr>
        <p:spPr>
          <a:xfrm>
            <a:off x="10684286" y="207075"/>
            <a:ext cx="1279071" cy="87589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Lesson 6</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4580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A418A7D-0776-0008-435E-5515CDB36755}"/>
              </a:ext>
            </a:extLst>
          </p:cNvPr>
          <p:cNvSpPr txBox="1"/>
          <p:nvPr/>
        </p:nvSpPr>
        <p:spPr>
          <a:xfrm>
            <a:off x="1" y="6117059"/>
            <a:ext cx="12191999" cy="369332"/>
          </a:xfrm>
          <a:prstGeom prst="rect">
            <a:avLst/>
          </a:prstGeom>
          <a:solidFill>
            <a:srgbClr val="0070C0"/>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896CD181-3087-B638-829D-90FBB7724624}"/>
              </a:ext>
            </a:extLst>
          </p:cNvPr>
          <p:cNvSpPr txBox="1"/>
          <p:nvPr/>
        </p:nvSpPr>
        <p:spPr>
          <a:xfrm>
            <a:off x="0" y="6488668"/>
            <a:ext cx="12192000" cy="369332"/>
          </a:xfrm>
          <a:prstGeom prst="rect">
            <a:avLst/>
          </a:prstGeom>
          <a:solidFill>
            <a:schemeClr val="tx1"/>
          </a:solidFill>
        </p:spPr>
        <p:txBody>
          <a:bodyPr wrap="square" rtlCol="0">
            <a:spAutoFit/>
          </a:bodyPr>
          <a:lstStyle/>
          <a:p>
            <a:endParaRPr lang="en-GB" dirty="0"/>
          </a:p>
        </p:txBody>
      </p:sp>
      <p:sp>
        <p:nvSpPr>
          <p:cNvPr id="2" name="Title 1">
            <a:extLst>
              <a:ext uri="{FF2B5EF4-FFF2-40B4-BE49-F238E27FC236}">
                <a16:creationId xmlns:a16="http://schemas.microsoft.com/office/drawing/2014/main" id="{EBC47219-6D89-97D7-C09B-7CEC51405314}"/>
              </a:ext>
            </a:extLst>
          </p:cNvPr>
          <p:cNvSpPr txBox="1">
            <a:spLocks/>
          </p:cNvSpPr>
          <p:nvPr/>
        </p:nvSpPr>
        <p:spPr>
          <a:xfrm>
            <a:off x="3556933" y="99229"/>
            <a:ext cx="5190428" cy="59941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sz="2800" b="1" kern="0" dirty="0">
                <a:latin typeface="+mn-lt"/>
                <a:cs typeface="Arial" panose="020B0604020202020204" pitchFamily="34" charset="0"/>
              </a:rPr>
              <a:t>Unit 22 </a:t>
            </a:r>
            <a:r>
              <a:rPr lang="en-GB" sz="2800" b="1" dirty="0">
                <a:latin typeface="+mn-lt"/>
                <a:cs typeface="Arial" panose="020B0604020202020204" pitchFamily="34" charset="0"/>
              </a:rPr>
              <a:t>-</a:t>
            </a:r>
            <a:r>
              <a:rPr lang="en-GB" sz="2800" b="1" kern="0" dirty="0">
                <a:latin typeface="+mn-lt"/>
                <a:cs typeface="Arial" panose="020B0604020202020204" pitchFamily="34" charset="0"/>
              </a:rPr>
              <a:t> </a:t>
            </a:r>
            <a:r>
              <a:rPr lang="en-US" sz="2800" b="1" kern="0" dirty="0">
                <a:latin typeface="+mn-lt"/>
                <a:ea typeface="Calibri" panose="020F0502020204030204" pitchFamily="34" charset="0"/>
                <a:cs typeface="Times New Roman" panose="02020603050405020304" pitchFamily="18" charset="0"/>
              </a:rPr>
              <a:t>Raúl y las alas </a:t>
            </a:r>
            <a:r>
              <a:rPr lang="en-US" sz="2800" b="1" kern="0" dirty="0" err="1">
                <a:latin typeface="+mn-lt"/>
                <a:ea typeface="Calibri" panose="020F0502020204030204" pitchFamily="34" charset="0"/>
                <a:cs typeface="Times New Roman" panose="02020603050405020304" pitchFamily="18" charset="0"/>
              </a:rPr>
              <a:t>mágicas</a:t>
            </a:r>
            <a:endParaRPr lang="en-GB" sz="2400" b="1" kern="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08F0949-77AC-0944-0B20-78B49D4977D9}"/>
              </a:ext>
            </a:extLst>
          </p:cNvPr>
          <p:cNvPicPr>
            <a:picLocks noChangeAspect="1"/>
          </p:cNvPicPr>
          <p:nvPr/>
        </p:nvPicPr>
        <p:blipFill rotWithShape="1">
          <a:blip r:embed="rId4"/>
          <a:srcRect l="36927" t="48908" r="37705" b="15310"/>
          <a:stretch/>
        </p:blipFill>
        <p:spPr>
          <a:xfrm>
            <a:off x="6248761" y="1379600"/>
            <a:ext cx="5451827" cy="4325671"/>
          </a:xfrm>
          <a:prstGeom prst="rect">
            <a:avLst/>
          </a:prstGeom>
        </p:spPr>
      </p:pic>
      <p:sp>
        <p:nvSpPr>
          <p:cNvPr id="14" name="Text Box 19">
            <a:extLst>
              <a:ext uri="{FF2B5EF4-FFF2-40B4-BE49-F238E27FC236}">
                <a16:creationId xmlns:a16="http://schemas.microsoft.com/office/drawing/2014/main" id="{279C725E-D987-FBEF-C569-CEB7F0FD5CDF}"/>
              </a:ext>
            </a:extLst>
          </p:cNvPr>
          <p:cNvSpPr txBox="1">
            <a:spLocks noChangeArrowheads="1"/>
          </p:cNvSpPr>
          <p:nvPr/>
        </p:nvSpPr>
        <p:spPr bwMode="auto">
          <a:xfrm>
            <a:off x="4322727" y="641108"/>
            <a:ext cx="3852067"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s-ES" altLang="en-US" sz="1800" b="1" u="sng" dirty="0">
                <a:latin typeface="Arial" panose="020B0604020202020204" pitchFamily="34" charset="0"/>
                <a:cs typeface="Arial" panose="020B0604020202020204" pitchFamily="34" charset="0"/>
              </a:rPr>
              <a:t>Capítulo 12 – La persecución</a:t>
            </a:r>
          </a:p>
        </p:txBody>
      </p:sp>
      <p:sp>
        <p:nvSpPr>
          <p:cNvPr id="16" name="TextBox 15">
            <a:extLst>
              <a:ext uri="{FF2B5EF4-FFF2-40B4-BE49-F238E27FC236}">
                <a16:creationId xmlns:a16="http://schemas.microsoft.com/office/drawing/2014/main" id="{FE39AA9B-11F5-DE36-CB4D-B369330B8A86}"/>
              </a:ext>
            </a:extLst>
          </p:cNvPr>
          <p:cNvSpPr txBox="1"/>
          <p:nvPr/>
        </p:nvSpPr>
        <p:spPr>
          <a:xfrm>
            <a:off x="788617" y="1223432"/>
            <a:ext cx="4842588" cy="830997"/>
          </a:xfrm>
          <a:prstGeom prst="rect">
            <a:avLst/>
          </a:prstGeom>
          <a:noFill/>
        </p:spPr>
        <p:txBody>
          <a:bodyPr wrap="square" rtlCol="0">
            <a:spAutoFit/>
          </a:bodyPr>
          <a:lstStyle/>
          <a:p>
            <a:r>
              <a:rPr lang="en-GB" sz="1200" dirty="0"/>
              <a:t>The teacher gives a print out of the activity below and asks pupils to work in pairs reading the text and drawing a comic with 4 scenes to represent what happens on this chapter. Pupils can use dictionaries or the book glossary if needed.</a:t>
            </a:r>
          </a:p>
        </p:txBody>
      </p:sp>
      <p:pic>
        <p:nvPicPr>
          <p:cNvPr id="3" name="Recorded Sound">
            <a:hlinkClick r:id="" action="ppaction://media"/>
            <a:extLst>
              <a:ext uri="{FF2B5EF4-FFF2-40B4-BE49-F238E27FC236}">
                <a16:creationId xmlns:a16="http://schemas.microsoft.com/office/drawing/2014/main" id="{E3584297-8BE3-B38D-B0BE-002415A2A1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44904" y="4119684"/>
            <a:ext cx="487363" cy="487363"/>
          </a:xfrm>
          <a:prstGeom prst="rect">
            <a:avLst/>
          </a:prstGeom>
        </p:spPr>
      </p:pic>
      <p:sp>
        <p:nvSpPr>
          <p:cNvPr id="4" name="TextBox 3">
            <a:extLst>
              <a:ext uri="{FF2B5EF4-FFF2-40B4-BE49-F238E27FC236}">
                <a16:creationId xmlns:a16="http://schemas.microsoft.com/office/drawing/2014/main" id="{F2A518CC-3E0F-5050-89BE-4179CAB49D82}"/>
              </a:ext>
            </a:extLst>
          </p:cNvPr>
          <p:cNvSpPr txBox="1"/>
          <p:nvPr/>
        </p:nvSpPr>
        <p:spPr>
          <a:xfrm>
            <a:off x="788617" y="2366224"/>
            <a:ext cx="4842588" cy="830997"/>
          </a:xfrm>
          <a:prstGeom prst="rect">
            <a:avLst/>
          </a:prstGeom>
          <a:noFill/>
        </p:spPr>
        <p:txBody>
          <a:bodyPr wrap="square" rtlCol="0">
            <a:spAutoFit/>
          </a:bodyPr>
          <a:lstStyle/>
          <a:p>
            <a:r>
              <a:rPr lang="en-GB" sz="1200" b="1" dirty="0" err="1"/>
              <a:t>Crea</a:t>
            </a:r>
            <a:r>
              <a:rPr lang="en-GB" sz="1200" b="1" dirty="0"/>
              <a:t> un mini comic con 4 </a:t>
            </a:r>
            <a:r>
              <a:rPr lang="en-GB" sz="1200" b="1" dirty="0" err="1"/>
              <a:t>escenas</a:t>
            </a:r>
            <a:r>
              <a:rPr lang="en-GB" sz="1200" b="1" dirty="0"/>
              <a:t> </a:t>
            </a:r>
            <a:r>
              <a:rPr lang="en-GB" sz="1200" b="1" dirty="0" err="1"/>
              <a:t>representando</a:t>
            </a:r>
            <a:r>
              <a:rPr lang="en-GB" sz="1200" b="1" dirty="0"/>
              <a:t> </a:t>
            </a:r>
            <a:r>
              <a:rPr lang="en-GB" sz="1200" b="1" dirty="0" err="1"/>
              <a:t>el</a:t>
            </a:r>
            <a:r>
              <a:rPr lang="en-GB" sz="1200" b="1" dirty="0"/>
              <a:t> </a:t>
            </a:r>
            <a:r>
              <a:rPr lang="en-GB" sz="1200" b="1" dirty="0" err="1"/>
              <a:t>Capítulo</a:t>
            </a:r>
            <a:r>
              <a:rPr lang="en-GB" sz="1200" b="1" dirty="0"/>
              <a:t> 12. </a:t>
            </a:r>
            <a:r>
              <a:rPr lang="en-GB" sz="1200" b="1" dirty="0" err="1"/>
              <a:t>Usa</a:t>
            </a:r>
            <a:r>
              <a:rPr lang="en-GB" sz="1200" b="1" dirty="0"/>
              <a:t> </a:t>
            </a:r>
            <a:r>
              <a:rPr lang="en-GB" sz="1200" b="1" dirty="0" err="1"/>
              <a:t>una</a:t>
            </a:r>
            <a:r>
              <a:rPr lang="en-GB" sz="1200" b="1" dirty="0"/>
              <a:t> </a:t>
            </a:r>
            <a:r>
              <a:rPr lang="en-GB" sz="1200" b="1" dirty="0" err="1"/>
              <a:t>frase</a:t>
            </a:r>
            <a:r>
              <a:rPr lang="en-GB" sz="1200" b="1" dirty="0"/>
              <a:t> para </a:t>
            </a:r>
            <a:r>
              <a:rPr lang="en-GB" sz="1200" b="1" dirty="0" err="1"/>
              <a:t>cada</a:t>
            </a:r>
            <a:r>
              <a:rPr lang="en-GB" sz="1200" b="1" dirty="0"/>
              <a:t> </a:t>
            </a:r>
            <a:r>
              <a:rPr lang="en-GB" sz="1200" b="1" dirty="0" err="1"/>
              <a:t>escena</a:t>
            </a:r>
            <a:r>
              <a:rPr lang="en-GB" sz="1200" b="1" dirty="0"/>
              <a:t>. </a:t>
            </a:r>
            <a:r>
              <a:rPr lang="en-GB" sz="1200" dirty="0"/>
              <a:t>First, find the four sentences below, separate the words and write capital letters where needed.. Then, rewrite one sentence for each scene.</a:t>
            </a:r>
          </a:p>
        </p:txBody>
      </p:sp>
      <p:sp>
        <p:nvSpPr>
          <p:cNvPr id="5" name="TextBox 4">
            <a:extLst>
              <a:ext uri="{FF2B5EF4-FFF2-40B4-BE49-F238E27FC236}">
                <a16:creationId xmlns:a16="http://schemas.microsoft.com/office/drawing/2014/main" id="{BF2313CA-768D-58D3-5F21-BF7E070F519B}"/>
              </a:ext>
            </a:extLst>
          </p:cNvPr>
          <p:cNvSpPr txBox="1"/>
          <p:nvPr/>
        </p:nvSpPr>
        <p:spPr>
          <a:xfrm>
            <a:off x="788617" y="3320519"/>
            <a:ext cx="4842588" cy="1993110"/>
          </a:xfrm>
          <a:prstGeom prst="rect">
            <a:avLst/>
          </a:prstGeom>
          <a:noFill/>
        </p:spPr>
        <p:txBody>
          <a:bodyPr wrap="square" rtlCol="0">
            <a:spAutoFit/>
          </a:bodyPr>
          <a:lstStyle/>
          <a:p>
            <a:pPr marL="342900" indent="-342900">
              <a:lnSpc>
                <a:spcPct val="200000"/>
              </a:lnSpc>
              <a:buAutoNum type="arabicPeriod"/>
            </a:pPr>
            <a:r>
              <a:rPr lang="en-GB" sz="1600" dirty="0" err="1"/>
              <a:t>losamigosvuelvenalondonfields</a:t>
            </a:r>
            <a:r>
              <a:rPr lang="en-GB" sz="1600" dirty="0"/>
              <a:t>.</a:t>
            </a:r>
          </a:p>
          <a:p>
            <a:pPr marL="342900" indent="-342900">
              <a:lnSpc>
                <a:spcPct val="200000"/>
              </a:lnSpc>
              <a:buAutoNum type="arabicPeriod"/>
            </a:pPr>
            <a:r>
              <a:rPr lang="en-GB" sz="1600" dirty="0" err="1"/>
              <a:t>unaurracarobaelmóvildetawseef</a:t>
            </a:r>
            <a:r>
              <a:rPr lang="en-GB" sz="1600" dirty="0"/>
              <a:t>.</a:t>
            </a:r>
          </a:p>
          <a:p>
            <a:pPr marL="342900" indent="-342900">
              <a:lnSpc>
                <a:spcPct val="200000"/>
              </a:lnSpc>
              <a:buAutoNum type="arabicPeriod"/>
            </a:pPr>
            <a:r>
              <a:rPr lang="en-GB" sz="1600" dirty="0" err="1"/>
              <a:t>raúlseponelasalasmágicasypersiguealaurraca</a:t>
            </a:r>
            <a:r>
              <a:rPr lang="en-GB" sz="1600" dirty="0"/>
              <a:t>.</a:t>
            </a:r>
          </a:p>
          <a:p>
            <a:pPr marL="342900" indent="-342900">
              <a:lnSpc>
                <a:spcPct val="200000"/>
              </a:lnSpc>
              <a:buAutoNum type="arabicPeriod"/>
            </a:pPr>
            <a:r>
              <a:rPr lang="en-GB" sz="1600" dirty="0" err="1"/>
              <a:t>raúldesapareceenladistancia</a:t>
            </a:r>
            <a:r>
              <a:rPr lang="en-GB" sz="1600" dirty="0"/>
              <a:t>.</a:t>
            </a:r>
          </a:p>
        </p:txBody>
      </p:sp>
      <p:sp>
        <p:nvSpPr>
          <p:cNvPr id="6" name="Rectangle: Rounded Corners 5">
            <a:extLst>
              <a:ext uri="{FF2B5EF4-FFF2-40B4-BE49-F238E27FC236}">
                <a16:creationId xmlns:a16="http://schemas.microsoft.com/office/drawing/2014/main" id="{3A893B39-0938-3928-68B8-9B0FD555902D}"/>
              </a:ext>
            </a:extLst>
          </p:cNvPr>
          <p:cNvSpPr/>
          <p:nvPr/>
        </p:nvSpPr>
        <p:spPr>
          <a:xfrm>
            <a:off x="10684286" y="207075"/>
            <a:ext cx="1279071" cy="87589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Lesson 6</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868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A418A7D-0776-0008-435E-5515CDB36755}"/>
              </a:ext>
            </a:extLst>
          </p:cNvPr>
          <p:cNvSpPr txBox="1"/>
          <p:nvPr/>
        </p:nvSpPr>
        <p:spPr>
          <a:xfrm>
            <a:off x="0" y="6162538"/>
            <a:ext cx="12191999" cy="369332"/>
          </a:xfrm>
          <a:prstGeom prst="rect">
            <a:avLst/>
          </a:prstGeom>
          <a:solidFill>
            <a:srgbClr val="0070C0"/>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896CD181-3087-B638-829D-90FBB7724624}"/>
              </a:ext>
            </a:extLst>
          </p:cNvPr>
          <p:cNvSpPr txBox="1"/>
          <p:nvPr/>
        </p:nvSpPr>
        <p:spPr>
          <a:xfrm>
            <a:off x="0" y="6503280"/>
            <a:ext cx="12192000" cy="369332"/>
          </a:xfrm>
          <a:prstGeom prst="rect">
            <a:avLst/>
          </a:prstGeom>
          <a:solidFill>
            <a:schemeClr val="tx1"/>
          </a:solidFill>
        </p:spPr>
        <p:txBody>
          <a:bodyPr wrap="square" rtlCol="0">
            <a:spAutoFit/>
          </a:bodyPr>
          <a:lstStyle/>
          <a:p>
            <a:endParaRPr lang="en-GB" dirty="0"/>
          </a:p>
        </p:txBody>
      </p:sp>
      <p:sp>
        <p:nvSpPr>
          <p:cNvPr id="2" name="Title 1">
            <a:extLst>
              <a:ext uri="{FF2B5EF4-FFF2-40B4-BE49-F238E27FC236}">
                <a16:creationId xmlns:a16="http://schemas.microsoft.com/office/drawing/2014/main" id="{E2E2D4FA-370C-8269-CB22-8D705E3706BA}"/>
              </a:ext>
            </a:extLst>
          </p:cNvPr>
          <p:cNvSpPr txBox="1">
            <a:spLocks/>
          </p:cNvSpPr>
          <p:nvPr/>
        </p:nvSpPr>
        <p:spPr>
          <a:xfrm>
            <a:off x="3305262" y="-58483"/>
            <a:ext cx="5046840" cy="59941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sz="2400" b="1" kern="0" dirty="0">
                <a:latin typeface="+mn-lt"/>
                <a:cs typeface="Arial" panose="020B0604020202020204" pitchFamily="34" charset="0"/>
              </a:rPr>
              <a:t>Unit 22 </a:t>
            </a:r>
            <a:r>
              <a:rPr lang="en-GB" sz="2400" b="1" dirty="0">
                <a:latin typeface="+mn-lt"/>
                <a:cs typeface="Arial" panose="020B0604020202020204" pitchFamily="34" charset="0"/>
              </a:rPr>
              <a:t>-</a:t>
            </a:r>
            <a:r>
              <a:rPr lang="en-GB" sz="2400" b="1" kern="0" dirty="0">
                <a:latin typeface="+mn-lt"/>
                <a:cs typeface="Arial" panose="020B0604020202020204" pitchFamily="34" charset="0"/>
              </a:rPr>
              <a:t> </a:t>
            </a:r>
            <a:r>
              <a:rPr lang="en-US" sz="2400" b="1" kern="0" dirty="0">
                <a:latin typeface="+mn-lt"/>
                <a:ea typeface="Calibri" panose="020F0502020204030204" pitchFamily="34" charset="0"/>
                <a:cs typeface="Times New Roman" panose="02020603050405020304" pitchFamily="18" charset="0"/>
              </a:rPr>
              <a:t>Raúl y las alas </a:t>
            </a:r>
            <a:r>
              <a:rPr lang="en-US" sz="2400" b="1" kern="0" dirty="0" err="1">
                <a:latin typeface="+mn-lt"/>
                <a:ea typeface="Calibri" panose="020F0502020204030204" pitchFamily="34" charset="0"/>
                <a:cs typeface="Times New Roman" panose="02020603050405020304" pitchFamily="18" charset="0"/>
              </a:rPr>
              <a:t>mágicas</a:t>
            </a:r>
            <a:endParaRPr lang="en-GB" sz="2400" b="1" kern="0" dirty="0">
              <a:latin typeface="Arial" panose="020B0604020202020204" pitchFamily="34" charset="0"/>
              <a:cs typeface="Arial" panose="020B0604020202020204" pitchFamily="34" charset="0"/>
            </a:endParaRPr>
          </a:p>
        </p:txBody>
      </p:sp>
      <p:sp>
        <p:nvSpPr>
          <p:cNvPr id="3" name="Rectangle 4">
            <a:extLst>
              <a:ext uri="{FF2B5EF4-FFF2-40B4-BE49-F238E27FC236}">
                <a16:creationId xmlns:a16="http://schemas.microsoft.com/office/drawing/2014/main" id="{313A48CE-4545-9BCB-B86D-A1505C3D3CEF}"/>
              </a:ext>
            </a:extLst>
          </p:cNvPr>
          <p:cNvSpPr>
            <a:spLocks noChangeArrowheads="1"/>
          </p:cNvSpPr>
          <p:nvPr/>
        </p:nvSpPr>
        <p:spPr bwMode="auto">
          <a:xfrm>
            <a:off x="3393327" y="581967"/>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 typeface="Wingdings" panose="05000000000000000000" pitchFamily="2" charset="2"/>
              <a:buNone/>
            </a:pPr>
            <a:r>
              <a:rPr lang="en-GB" altLang="en-US" sz="2400"/>
              <a:t> </a:t>
            </a:r>
          </a:p>
        </p:txBody>
      </p:sp>
      <p:sp>
        <p:nvSpPr>
          <p:cNvPr id="5" name="Text Box 19">
            <a:extLst>
              <a:ext uri="{FF2B5EF4-FFF2-40B4-BE49-F238E27FC236}">
                <a16:creationId xmlns:a16="http://schemas.microsoft.com/office/drawing/2014/main" id="{29B4E65B-928B-FC5D-D918-AD501F726428}"/>
              </a:ext>
            </a:extLst>
          </p:cNvPr>
          <p:cNvSpPr txBox="1">
            <a:spLocks noChangeArrowheads="1"/>
          </p:cNvSpPr>
          <p:nvPr/>
        </p:nvSpPr>
        <p:spPr bwMode="auto">
          <a:xfrm>
            <a:off x="3489155" y="625978"/>
            <a:ext cx="3942772"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s-ES" altLang="en-US" sz="1800" b="1" u="sng" dirty="0">
                <a:latin typeface="Arial" panose="020B0604020202020204" pitchFamily="34" charset="0"/>
                <a:cs typeface="Arial" panose="020B0604020202020204" pitchFamily="34" charset="0"/>
              </a:rPr>
              <a:t>Capítulo 13 - Retorno a la cafetería</a:t>
            </a:r>
          </a:p>
        </p:txBody>
      </p:sp>
      <p:sp>
        <p:nvSpPr>
          <p:cNvPr id="7" name="Rectangle 6">
            <a:extLst>
              <a:ext uri="{FF2B5EF4-FFF2-40B4-BE49-F238E27FC236}">
                <a16:creationId xmlns:a16="http://schemas.microsoft.com/office/drawing/2014/main" id="{7518D554-02B8-3124-6CFF-60FE9B8D291D}"/>
              </a:ext>
            </a:extLst>
          </p:cNvPr>
          <p:cNvSpPr>
            <a:spLocks noChangeArrowheads="1"/>
          </p:cNvSpPr>
          <p:nvPr/>
        </p:nvSpPr>
        <p:spPr bwMode="auto">
          <a:xfrm>
            <a:off x="3468336" y="1158750"/>
            <a:ext cx="3888582" cy="2649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eaLnBrk="0" fontAlgn="base" hangingPunct="0"/>
            <a:r>
              <a:rPr lang="es-ES"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Tawseef</a:t>
            </a:r>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y Kayla Rose vuelven al               . Vuelven al           </a:t>
            </a:r>
          </a:p>
          <a:p>
            <a:pPr eaLnBrk="0" fontAlgn="base" hangingPunct="0"/>
            <a:r>
              <a:rPr lang="es-E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 Raúl. </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Semra</a:t>
            </a:r>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está en el café con la              . </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¡Hola, chicos!” - dice </a:t>
            </a:r>
            <a:r>
              <a:rPr lang="es-ES"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Semra</a:t>
            </a:r>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“¿Dónde está Raúl?”</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Kayla Rose explica lo que ha pasado. </a:t>
            </a:r>
            <a:r>
              <a:rPr lang="es-ES"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Semra</a:t>
            </a:r>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y la clienta escuchan. Escuchan la historia que explica Kayla Rose.</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“¿Un             sabio? ¿Unas                  mágicas? ¿En serio?”</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 repente, Raúl entra en el café.</a:t>
            </a:r>
          </a:p>
        </p:txBody>
      </p:sp>
      <p:sp>
        <p:nvSpPr>
          <p:cNvPr id="10" name="Rectangle 9">
            <a:extLst>
              <a:ext uri="{FF2B5EF4-FFF2-40B4-BE49-F238E27FC236}">
                <a16:creationId xmlns:a16="http://schemas.microsoft.com/office/drawing/2014/main" id="{EFA1F7D2-A946-C5E2-57E4-B15612F9C7B9}"/>
              </a:ext>
            </a:extLst>
          </p:cNvPr>
          <p:cNvSpPr>
            <a:spLocks noChangeArrowheads="1"/>
          </p:cNvSpPr>
          <p:nvPr/>
        </p:nvSpPr>
        <p:spPr bwMode="auto">
          <a:xfrm>
            <a:off x="3752918" y="5296048"/>
            <a:ext cx="3458346" cy="616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“¡Raúl!” - exclaman los amigos.</a:t>
            </a:r>
          </a:p>
          <a:p>
            <a:pPr eaLnBrk="0" fontAlgn="base" hangingPunct="0"/>
            <a:endPar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r>
              <a:rPr lang="es-ES"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“¿Qué ha pasado?” - pregunta </a:t>
            </a:r>
            <a:r>
              <a:rPr lang="es-ES" sz="12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Tawseef</a:t>
            </a:r>
            <a:r>
              <a:rPr lang="es-ES" sz="14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p:txBody>
      </p:sp>
      <p:pic>
        <p:nvPicPr>
          <p:cNvPr id="11" name="Picture 10" descr="A drawing of a person&#10;&#10;Description automatically generated with low confidence">
            <a:extLst>
              <a:ext uri="{FF2B5EF4-FFF2-40B4-BE49-F238E27FC236}">
                <a16:creationId xmlns:a16="http://schemas.microsoft.com/office/drawing/2014/main" id="{0F1D893E-E596-C5F4-1D1E-54C842DE1CA5}"/>
              </a:ext>
            </a:extLst>
          </p:cNvPr>
          <p:cNvPicPr/>
          <p:nvPr/>
        </p:nvPicPr>
        <p:blipFill>
          <a:blip r:embed="rId6" cstate="hqprint">
            <a:extLst>
              <a:ext uri="{28A0092B-C50C-407E-A947-70E740481C1C}">
                <a14:useLocalDpi xmlns:a14="http://schemas.microsoft.com/office/drawing/2010/main" val="0"/>
              </a:ext>
            </a:extLst>
          </a:blip>
          <a:stretch>
            <a:fillRect/>
          </a:stretch>
        </p:blipFill>
        <p:spPr>
          <a:xfrm>
            <a:off x="4302236" y="3985452"/>
            <a:ext cx="1358603" cy="1139222"/>
          </a:xfrm>
          <a:prstGeom prst="rect">
            <a:avLst/>
          </a:prstGeom>
        </p:spPr>
      </p:pic>
      <p:sp>
        <p:nvSpPr>
          <p:cNvPr id="13" name="Rectangle 5">
            <a:extLst>
              <a:ext uri="{FF2B5EF4-FFF2-40B4-BE49-F238E27FC236}">
                <a16:creationId xmlns:a16="http://schemas.microsoft.com/office/drawing/2014/main" id="{65FA2D3E-CEA3-1F35-EEC4-7D9B6951987B}"/>
              </a:ext>
            </a:extLst>
          </p:cNvPr>
          <p:cNvSpPr>
            <a:spLocks noChangeArrowheads="1"/>
          </p:cNvSpPr>
          <p:nvPr/>
        </p:nvSpPr>
        <p:spPr bwMode="auto">
          <a:xfrm>
            <a:off x="7791518" y="581967"/>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endParaRPr lang="en-GB" altLang="en-US" sz="2400"/>
          </a:p>
        </p:txBody>
      </p:sp>
      <p:sp>
        <p:nvSpPr>
          <p:cNvPr id="16" name="TextBox 15">
            <a:extLst>
              <a:ext uri="{FF2B5EF4-FFF2-40B4-BE49-F238E27FC236}">
                <a16:creationId xmlns:a16="http://schemas.microsoft.com/office/drawing/2014/main" id="{8A8445EB-4417-94C8-4181-A6E859DC3D13}"/>
              </a:ext>
            </a:extLst>
          </p:cNvPr>
          <p:cNvSpPr txBox="1"/>
          <p:nvPr/>
        </p:nvSpPr>
        <p:spPr>
          <a:xfrm>
            <a:off x="8049487" y="689916"/>
            <a:ext cx="3670300" cy="1384995"/>
          </a:xfrm>
          <a:prstGeom prst="rect">
            <a:avLst/>
          </a:prstGeom>
          <a:noFill/>
        </p:spPr>
        <p:txBody>
          <a:bodyPr wrap="square" rtlCol="0">
            <a:spAutoFit/>
          </a:bodyPr>
          <a:lstStyle/>
          <a:p>
            <a:r>
              <a:rPr lang="es-ES" sz="1200" b="0" i="0" u="none" strike="noStrike" baseline="0" dirty="0">
                <a:solidFill>
                  <a:srgbClr val="000000"/>
                </a:solidFill>
                <a:latin typeface="Arial" panose="020B0604020202020204" pitchFamily="34" charset="0"/>
              </a:rPr>
              <a:t>Raúl explica su historia. Es una historia increíble. La investigación. La               . El búho sabio. Las alas mágicas.</a:t>
            </a:r>
          </a:p>
          <a:p>
            <a:endParaRPr lang="es-ES" sz="1200" b="0" i="0" u="none" strike="noStrike" baseline="0" dirty="0">
              <a:solidFill>
                <a:srgbClr val="000000"/>
              </a:solidFill>
              <a:latin typeface="Arial" panose="020B0604020202020204" pitchFamily="34" charset="0"/>
            </a:endParaRPr>
          </a:p>
          <a:p>
            <a:r>
              <a:rPr lang="es-ES" sz="1200" b="0" i="0" u="none" strike="noStrike" baseline="0" dirty="0">
                <a:solidFill>
                  <a:srgbClr val="000000"/>
                </a:solidFill>
                <a:latin typeface="Arial" panose="020B0604020202020204" pitchFamily="34" charset="0"/>
              </a:rPr>
              <a:t>“¿Y</a:t>
            </a:r>
            <a:r>
              <a:rPr lang="es-ES" sz="1200" b="0" i="0" u="none" strike="noStrike" dirty="0">
                <a:solidFill>
                  <a:srgbClr val="000000"/>
                </a:solidFill>
                <a:latin typeface="Arial" panose="020B0604020202020204" pitchFamily="34" charset="0"/>
              </a:rPr>
              <a:t> </a:t>
            </a:r>
            <a:r>
              <a:rPr lang="es-ES" sz="1200" b="0" i="0" u="none" strike="noStrike" baseline="0" dirty="0">
                <a:solidFill>
                  <a:srgbClr val="000000"/>
                </a:solidFill>
                <a:latin typeface="Arial" panose="020B0604020202020204" pitchFamily="34" charset="0"/>
              </a:rPr>
              <a:t>la urraca?” - pregunta Kayla Rose.</a:t>
            </a:r>
          </a:p>
          <a:p>
            <a:endParaRPr lang="es-ES" sz="1200" b="0" i="0" u="none" strike="noStrike" baseline="0" dirty="0">
              <a:solidFill>
                <a:srgbClr val="000000"/>
              </a:solidFill>
              <a:latin typeface="Arial" panose="020B0604020202020204" pitchFamily="34" charset="0"/>
            </a:endParaRPr>
          </a:p>
          <a:p>
            <a:r>
              <a:rPr lang="es-ES" sz="1200" b="0" i="0" u="none" strike="noStrike" baseline="0" dirty="0">
                <a:solidFill>
                  <a:srgbClr val="000000"/>
                </a:solidFill>
                <a:latin typeface="Arial" panose="020B0604020202020204" pitchFamily="34" charset="0"/>
              </a:rPr>
              <a:t>“No te preocupes” - dice Raúl. “Está con la            ”.</a:t>
            </a:r>
          </a:p>
        </p:txBody>
      </p:sp>
      <p:sp>
        <p:nvSpPr>
          <p:cNvPr id="21" name="TextBox 20">
            <a:extLst>
              <a:ext uri="{FF2B5EF4-FFF2-40B4-BE49-F238E27FC236}">
                <a16:creationId xmlns:a16="http://schemas.microsoft.com/office/drawing/2014/main" id="{D212BFF7-7087-74BD-37BA-0440E06F6D88}"/>
              </a:ext>
            </a:extLst>
          </p:cNvPr>
          <p:cNvSpPr txBox="1"/>
          <p:nvPr/>
        </p:nvSpPr>
        <p:spPr>
          <a:xfrm>
            <a:off x="8066875" y="3238311"/>
            <a:ext cx="3670300" cy="2677656"/>
          </a:xfrm>
          <a:prstGeom prst="rect">
            <a:avLst/>
          </a:prstGeom>
          <a:noFill/>
        </p:spPr>
        <p:txBody>
          <a:bodyPr wrap="square" rtlCol="0">
            <a:spAutoFit/>
          </a:bodyPr>
          <a:lstStyle/>
          <a:p>
            <a:r>
              <a:rPr lang="es-ES" sz="1200" b="0" i="0" u="none" strike="noStrike" baseline="0" dirty="0">
                <a:solidFill>
                  <a:srgbClr val="000000"/>
                </a:solidFill>
                <a:latin typeface="Arial" panose="020B0604020202020204" pitchFamily="34" charset="0"/>
              </a:rPr>
              <a:t>Raúl tiene una bolsa. Raúl abre la bolsa. La bolsa tiene muchas sorpresas. Raúl sonríe. Sonríe porque tiene una sorpresa.</a:t>
            </a:r>
          </a:p>
          <a:p>
            <a:endParaRPr lang="es-ES" sz="1200" b="0" i="0" u="none" strike="noStrike" baseline="0" dirty="0">
              <a:solidFill>
                <a:srgbClr val="000000"/>
              </a:solidFill>
              <a:latin typeface="Arial" panose="020B0604020202020204" pitchFamily="34" charset="0"/>
            </a:endParaRPr>
          </a:p>
          <a:p>
            <a:r>
              <a:rPr lang="es-ES" sz="1200" b="0" i="0" u="none" strike="noStrike" baseline="0" dirty="0">
                <a:solidFill>
                  <a:srgbClr val="000000"/>
                </a:solidFill>
                <a:latin typeface="Arial" panose="020B0604020202020204" pitchFamily="34" charset="0"/>
              </a:rPr>
              <a:t>“¡Mi            !” - exclama </a:t>
            </a:r>
            <a:r>
              <a:rPr lang="es-ES" sz="1200" b="0" i="0" u="none" strike="noStrike" baseline="0" dirty="0" err="1">
                <a:solidFill>
                  <a:srgbClr val="000000"/>
                </a:solidFill>
                <a:latin typeface="Arial" panose="020B0604020202020204" pitchFamily="34" charset="0"/>
              </a:rPr>
              <a:t>Tawseef</a:t>
            </a:r>
            <a:r>
              <a:rPr lang="es-ES" sz="1200" b="0" i="0" u="none" strike="noStrike" baseline="0" dirty="0">
                <a:solidFill>
                  <a:srgbClr val="000000"/>
                </a:solidFill>
                <a:latin typeface="Arial" panose="020B0604020202020204" pitchFamily="34" charset="0"/>
              </a:rPr>
              <a:t>.</a:t>
            </a:r>
          </a:p>
          <a:p>
            <a:endParaRPr lang="es-ES" sz="1200" b="0" i="0" u="none" strike="noStrike" baseline="0" dirty="0">
              <a:solidFill>
                <a:srgbClr val="000000"/>
              </a:solidFill>
              <a:latin typeface="Arial" panose="020B0604020202020204" pitchFamily="34" charset="0"/>
            </a:endParaRPr>
          </a:p>
          <a:p>
            <a:r>
              <a:rPr lang="es-ES" sz="1200" b="0" i="0" u="none" strike="noStrike" baseline="0" dirty="0">
                <a:solidFill>
                  <a:srgbClr val="000000"/>
                </a:solidFill>
                <a:latin typeface="Arial" panose="020B0604020202020204" pitchFamily="34" charset="0"/>
              </a:rPr>
              <a:t>“¡Mi            !” - exclama Kayla Rose.</a:t>
            </a:r>
          </a:p>
          <a:p>
            <a:endParaRPr lang="es-ES" sz="1200" b="0" i="0" u="none" strike="noStrike" baseline="0" dirty="0">
              <a:solidFill>
                <a:srgbClr val="000000"/>
              </a:solidFill>
              <a:latin typeface="Arial" panose="020B0604020202020204" pitchFamily="34" charset="0"/>
            </a:endParaRPr>
          </a:p>
          <a:p>
            <a:r>
              <a:rPr lang="es-ES" sz="1200" b="0" i="0" u="none" strike="noStrike" baseline="0" dirty="0">
                <a:solidFill>
                  <a:srgbClr val="000000"/>
                </a:solidFill>
                <a:latin typeface="Arial" panose="020B0604020202020204" pitchFamily="34" charset="0"/>
              </a:rPr>
              <a:t>“¡Mis                   !” - exclama la clienta.</a:t>
            </a:r>
          </a:p>
          <a:p>
            <a:endParaRPr lang="es-ES" sz="1200" b="0" i="0" u="none" strike="noStrike" baseline="0" dirty="0">
              <a:solidFill>
                <a:srgbClr val="000000"/>
              </a:solidFill>
              <a:latin typeface="Arial" panose="020B0604020202020204" pitchFamily="34" charset="0"/>
            </a:endParaRPr>
          </a:p>
          <a:p>
            <a:r>
              <a:rPr lang="es-ES" sz="1200" b="0" i="0" u="none" strike="noStrike" baseline="0" dirty="0">
                <a:solidFill>
                  <a:srgbClr val="000000"/>
                </a:solidFill>
                <a:latin typeface="Arial" panose="020B0604020202020204" pitchFamily="34" charset="0"/>
              </a:rPr>
              <a:t>Todos están muy contentos. Todos celebran en el café.</a:t>
            </a:r>
          </a:p>
          <a:p>
            <a:endParaRPr lang="es-ES" sz="1200" b="0" i="0" u="none" strike="noStrike" baseline="0" dirty="0">
              <a:solidFill>
                <a:srgbClr val="000000"/>
              </a:solidFill>
              <a:latin typeface="Arial" panose="020B0604020202020204" pitchFamily="34" charset="0"/>
            </a:endParaRPr>
          </a:p>
          <a:p>
            <a:r>
              <a:rPr lang="es-ES" sz="1200" b="0" i="0" u="none" strike="noStrike" baseline="0" dirty="0">
                <a:solidFill>
                  <a:srgbClr val="000000"/>
                </a:solidFill>
                <a:latin typeface="Arial" panose="020B0604020202020204" pitchFamily="34" charset="0"/>
              </a:rPr>
              <a:t>Raúl es un               .</a:t>
            </a:r>
          </a:p>
        </p:txBody>
      </p:sp>
      <p:pic>
        <p:nvPicPr>
          <p:cNvPr id="22" name="Picture 21" descr="A picture containing linedrawing&#10;&#10;Description automatically generated">
            <a:extLst>
              <a:ext uri="{FF2B5EF4-FFF2-40B4-BE49-F238E27FC236}">
                <a16:creationId xmlns:a16="http://schemas.microsoft.com/office/drawing/2014/main" id="{98F3A631-54DF-0B7F-636A-5B5AC081B38A}"/>
              </a:ext>
            </a:extLst>
          </p:cNvPr>
          <p:cNvPicPr/>
          <p:nvPr/>
        </p:nvPicPr>
        <p:blipFill>
          <a:blip r:embed="rId7" cstate="hqprint">
            <a:extLst>
              <a:ext uri="{28A0092B-C50C-407E-A947-70E740481C1C}">
                <a14:useLocalDpi xmlns:a14="http://schemas.microsoft.com/office/drawing/2010/main" val="0"/>
              </a:ext>
            </a:extLst>
          </a:blip>
          <a:stretch>
            <a:fillRect/>
          </a:stretch>
        </p:blipFill>
        <p:spPr>
          <a:xfrm>
            <a:off x="8737966" y="2036549"/>
            <a:ext cx="1466401" cy="1125561"/>
          </a:xfrm>
          <a:prstGeom prst="rect">
            <a:avLst/>
          </a:prstGeom>
        </p:spPr>
      </p:pic>
      <p:sp>
        <p:nvSpPr>
          <p:cNvPr id="23" name="TextBox 22">
            <a:extLst>
              <a:ext uri="{FF2B5EF4-FFF2-40B4-BE49-F238E27FC236}">
                <a16:creationId xmlns:a16="http://schemas.microsoft.com/office/drawing/2014/main" id="{4E586F5D-64A3-1948-5394-14A8C62CF56F}"/>
              </a:ext>
            </a:extLst>
          </p:cNvPr>
          <p:cNvSpPr txBox="1"/>
          <p:nvPr/>
        </p:nvSpPr>
        <p:spPr>
          <a:xfrm>
            <a:off x="492095" y="625978"/>
            <a:ext cx="2445258" cy="3662541"/>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The teacher explains that we are in the final chapter and we will finally be able to find out how the story ends, but when they are ready to read the last two pages… oh no!! Some words are missing! Can we work them out? The teacher prints the text and gives bits of it to each table. The groups will have to work out the missing words and then we will read the chapter as a group</a:t>
            </a:r>
            <a:r>
              <a:rPr lang="en-GB" sz="1200" dirty="0"/>
              <a:t>.</a:t>
            </a:r>
          </a:p>
          <a:p>
            <a:endParaRPr lang="en-GB" sz="1200" dirty="0"/>
          </a:p>
          <a:p>
            <a:endParaRPr lang="en-GB" sz="1200" dirty="0"/>
          </a:p>
          <a:p>
            <a:endParaRPr lang="en-GB" sz="1200" dirty="0"/>
          </a:p>
        </p:txBody>
      </p:sp>
      <p:pic>
        <p:nvPicPr>
          <p:cNvPr id="1026" name="Picture 2" descr="Icono Cafe en ionicons">
            <a:extLst>
              <a:ext uri="{FF2B5EF4-FFF2-40B4-BE49-F238E27FC236}">
                <a16:creationId xmlns:a16="http://schemas.microsoft.com/office/drawing/2014/main" id="{39AE2AC5-D780-3001-7DC8-FD197EF616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2427" y="1074894"/>
            <a:ext cx="427145" cy="4271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cono Cafe en ionicons">
            <a:extLst>
              <a:ext uri="{FF2B5EF4-FFF2-40B4-BE49-F238E27FC236}">
                <a16:creationId xmlns:a16="http://schemas.microsoft.com/office/drawing/2014/main" id="{0B010F7C-1C04-8F76-4A8B-317817B2258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6938"/>
          <a:stretch/>
        </p:blipFill>
        <p:spPr bwMode="auto">
          <a:xfrm>
            <a:off x="3667477" y="1205949"/>
            <a:ext cx="427145" cy="4271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drawing of a person&#10;&#10;Description automatically generated with low confidence">
            <a:extLst>
              <a:ext uri="{FF2B5EF4-FFF2-40B4-BE49-F238E27FC236}">
                <a16:creationId xmlns:a16="http://schemas.microsoft.com/office/drawing/2014/main" id="{0AA233B1-E954-AFCF-83A4-046B5343AA7D}"/>
              </a:ext>
            </a:extLst>
          </p:cNvPr>
          <p:cNvPicPr/>
          <p:nvPr/>
        </p:nvPicPr>
        <p:blipFill>
          <a:blip r:embed="rId9" cstate="hqprint">
            <a:extLst>
              <a:ext uri="{28A0092B-C50C-407E-A947-70E740481C1C}">
                <a14:useLocalDpi xmlns:a14="http://schemas.microsoft.com/office/drawing/2010/main" val="0"/>
              </a:ext>
            </a:extLst>
          </a:blip>
          <a:stretch>
            <a:fillRect/>
          </a:stretch>
        </p:blipFill>
        <p:spPr>
          <a:xfrm>
            <a:off x="5482091" y="1508454"/>
            <a:ext cx="499143" cy="566457"/>
          </a:xfrm>
          <a:prstGeom prst="rect">
            <a:avLst/>
          </a:prstGeom>
        </p:spPr>
      </p:pic>
      <p:pic>
        <p:nvPicPr>
          <p:cNvPr id="26" name="Picture 25" descr="A drawing of a bird&#10;&#10;Description automatically generated with medium confidence">
            <a:extLst>
              <a:ext uri="{FF2B5EF4-FFF2-40B4-BE49-F238E27FC236}">
                <a16:creationId xmlns:a16="http://schemas.microsoft.com/office/drawing/2014/main" id="{5A330136-C8E5-9897-9D62-D825B05023E3}"/>
              </a:ext>
            </a:extLst>
          </p:cNvPr>
          <p:cNvPicPr/>
          <p:nvPr/>
        </p:nvPicPr>
        <p:blipFill rotWithShape="1">
          <a:blip r:embed="rId10" cstate="hqprint">
            <a:extLst>
              <a:ext uri="{28A0092B-C50C-407E-A947-70E740481C1C}">
                <a14:useLocalDpi xmlns:a14="http://schemas.microsoft.com/office/drawing/2010/main" val="0"/>
              </a:ext>
            </a:extLst>
          </a:blip>
          <a:srcRect l="15526" t="1136" r="15118" b="45280"/>
          <a:stretch/>
        </p:blipFill>
        <p:spPr>
          <a:xfrm>
            <a:off x="3915626" y="2919355"/>
            <a:ext cx="541843" cy="439713"/>
          </a:xfrm>
          <a:prstGeom prst="rect">
            <a:avLst/>
          </a:prstGeom>
        </p:spPr>
      </p:pic>
      <p:pic>
        <p:nvPicPr>
          <p:cNvPr id="27" name="Picture 26" descr="A drawing of a bird&#10;&#10;Description automatically generated with medium confidence">
            <a:extLst>
              <a:ext uri="{FF2B5EF4-FFF2-40B4-BE49-F238E27FC236}">
                <a16:creationId xmlns:a16="http://schemas.microsoft.com/office/drawing/2014/main" id="{FF63039B-13CA-1B56-F8FF-1214CBADB50D}"/>
              </a:ext>
            </a:extLst>
          </p:cNvPr>
          <p:cNvPicPr/>
          <p:nvPr/>
        </p:nvPicPr>
        <p:blipFill rotWithShape="1">
          <a:blip r:embed="rId10" cstate="hqprint">
            <a:extLst>
              <a:ext uri="{28A0092B-C50C-407E-A947-70E740481C1C}">
                <a14:useLocalDpi xmlns:a14="http://schemas.microsoft.com/office/drawing/2010/main" val="0"/>
              </a:ext>
            </a:extLst>
          </a:blip>
          <a:srcRect t="59955"/>
          <a:stretch/>
        </p:blipFill>
        <p:spPr>
          <a:xfrm>
            <a:off x="5435743" y="3102401"/>
            <a:ext cx="686728" cy="369332"/>
          </a:xfrm>
          <a:prstGeom prst="rect">
            <a:avLst/>
          </a:prstGeom>
        </p:spPr>
      </p:pic>
      <p:pic>
        <p:nvPicPr>
          <p:cNvPr id="28" name="Picture 27" descr="A drawing of a bird&#10;&#10;Description automatically generated">
            <a:extLst>
              <a:ext uri="{FF2B5EF4-FFF2-40B4-BE49-F238E27FC236}">
                <a16:creationId xmlns:a16="http://schemas.microsoft.com/office/drawing/2014/main" id="{FDAD1FC9-E79A-5235-4FCA-3427A58EB92D}"/>
              </a:ext>
            </a:extLst>
          </p:cNvPr>
          <p:cNvPicPr/>
          <p:nvPr/>
        </p:nvPicPr>
        <p:blipFill>
          <a:blip r:embed="rId11" cstate="hqprint">
            <a:extLst>
              <a:ext uri="{28A0092B-C50C-407E-A947-70E740481C1C}">
                <a14:useLocalDpi xmlns:a14="http://schemas.microsoft.com/office/drawing/2010/main" val="0"/>
              </a:ext>
            </a:extLst>
          </a:blip>
          <a:stretch>
            <a:fillRect/>
          </a:stretch>
        </p:blipFill>
        <p:spPr>
          <a:xfrm>
            <a:off x="9562255" y="949350"/>
            <a:ext cx="567526" cy="369333"/>
          </a:xfrm>
          <a:prstGeom prst="rect">
            <a:avLst/>
          </a:prstGeom>
        </p:spPr>
      </p:pic>
      <p:pic>
        <p:nvPicPr>
          <p:cNvPr id="1028" name="Picture 4" descr="Police Icon in Android Style | Icon, Android icons, Android fashion">
            <a:extLst>
              <a:ext uri="{FF2B5EF4-FFF2-40B4-BE49-F238E27FC236}">
                <a16:creationId xmlns:a16="http://schemas.microsoft.com/office/drawing/2014/main" id="{F9031593-D191-A99E-458E-130AB7D6533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60060" y="1534218"/>
            <a:ext cx="659727" cy="5876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delo de celular - Iconos gratis de herramientas y utensilios">
            <a:extLst>
              <a:ext uri="{FF2B5EF4-FFF2-40B4-BE49-F238E27FC236}">
                <a16:creationId xmlns:a16="http://schemas.microsoft.com/office/drawing/2014/main" id="{34E0CC7B-3354-16F8-4321-DD28E79B8F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47064" y="3877250"/>
            <a:ext cx="402870" cy="44553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pair of earrings&#10;&#10;Description automatically generated with low confidence">
            <a:extLst>
              <a:ext uri="{FF2B5EF4-FFF2-40B4-BE49-F238E27FC236}">
                <a16:creationId xmlns:a16="http://schemas.microsoft.com/office/drawing/2014/main" id="{6CCA3AF6-2651-8EBE-D3DD-2C169B56FAD2}"/>
              </a:ext>
            </a:extLst>
          </p:cNvPr>
          <p:cNvPicPr/>
          <p:nvPr/>
        </p:nvPicPr>
        <p:blipFill>
          <a:blip r:embed="rId14">
            <a:extLst>
              <a:ext uri="{28A0092B-C50C-407E-A947-70E740481C1C}">
                <a14:useLocalDpi xmlns:a14="http://schemas.microsoft.com/office/drawing/2010/main" val="0"/>
              </a:ext>
            </a:extLst>
          </a:blip>
          <a:stretch>
            <a:fillRect/>
          </a:stretch>
        </p:blipFill>
        <p:spPr>
          <a:xfrm>
            <a:off x="8618275" y="4674379"/>
            <a:ext cx="618058" cy="454258"/>
          </a:xfrm>
          <a:prstGeom prst="rect">
            <a:avLst/>
          </a:prstGeom>
        </p:spPr>
      </p:pic>
      <p:pic>
        <p:nvPicPr>
          <p:cNvPr id="30" name="Picture 8" descr="Collar - Iconos gratis de moda">
            <a:extLst>
              <a:ext uri="{FF2B5EF4-FFF2-40B4-BE49-F238E27FC236}">
                <a16:creationId xmlns:a16="http://schemas.microsoft.com/office/drawing/2014/main" id="{285E2523-D0E5-45AF-7385-C01BEFB5203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97956" y="4363818"/>
            <a:ext cx="351978" cy="3519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ero Icon Images – Browse 104,786 Stock Photos, Vectors, and Video | Adobe  Stock">
            <a:extLst>
              <a:ext uri="{FF2B5EF4-FFF2-40B4-BE49-F238E27FC236}">
                <a16:creationId xmlns:a16="http://schemas.microsoft.com/office/drawing/2014/main" id="{E05CDCC2-C7F7-3B0B-8D1A-790537B4EC9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3204" t="5988" r="27965" b="7758"/>
          <a:stretch/>
        </p:blipFill>
        <p:spPr bwMode="auto">
          <a:xfrm>
            <a:off x="9017074" y="5409437"/>
            <a:ext cx="454092" cy="533759"/>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1381EB9B-9002-F2B0-CF07-AC8A6009AA47}"/>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43227" y="5296048"/>
            <a:ext cx="487363" cy="487363"/>
          </a:xfrm>
          <a:prstGeom prst="rect">
            <a:avLst/>
          </a:prstGeom>
        </p:spPr>
      </p:pic>
      <p:sp>
        <p:nvSpPr>
          <p:cNvPr id="6" name="TextBox 5">
            <a:extLst>
              <a:ext uri="{FF2B5EF4-FFF2-40B4-BE49-F238E27FC236}">
                <a16:creationId xmlns:a16="http://schemas.microsoft.com/office/drawing/2014/main" id="{7A738CBE-D566-963A-C203-814CD9E9E2EB}"/>
              </a:ext>
            </a:extLst>
          </p:cNvPr>
          <p:cNvSpPr txBox="1"/>
          <p:nvPr/>
        </p:nvSpPr>
        <p:spPr>
          <a:xfrm>
            <a:off x="1082080" y="4897265"/>
            <a:ext cx="809656" cy="276999"/>
          </a:xfrm>
          <a:prstGeom prst="rect">
            <a:avLst/>
          </a:prstGeom>
          <a:noFill/>
        </p:spPr>
        <p:txBody>
          <a:bodyPr wrap="square" rtlCol="0">
            <a:spAutoFit/>
          </a:bodyPr>
          <a:lstStyle/>
          <a:p>
            <a:r>
              <a:rPr lang="en-GB" sz="1200" dirty="0"/>
              <a:t>Full audio</a:t>
            </a:r>
          </a:p>
        </p:txBody>
      </p:sp>
      <p:sp>
        <p:nvSpPr>
          <p:cNvPr id="12" name="TextBox 11">
            <a:extLst>
              <a:ext uri="{FF2B5EF4-FFF2-40B4-BE49-F238E27FC236}">
                <a16:creationId xmlns:a16="http://schemas.microsoft.com/office/drawing/2014/main" id="{6695CFD0-8D37-FF7F-042F-B3E506C01D67}"/>
              </a:ext>
            </a:extLst>
          </p:cNvPr>
          <p:cNvSpPr txBox="1"/>
          <p:nvPr/>
        </p:nvSpPr>
        <p:spPr>
          <a:xfrm>
            <a:off x="492095" y="3794030"/>
            <a:ext cx="2274931" cy="276999"/>
          </a:xfrm>
          <a:prstGeom prst="rect">
            <a:avLst/>
          </a:prstGeom>
          <a:noFill/>
        </p:spPr>
        <p:txBody>
          <a:bodyPr wrap="square" rtlCol="0">
            <a:spAutoFit/>
          </a:bodyPr>
          <a:lstStyle/>
          <a:p>
            <a:r>
              <a:rPr lang="en-GB" sz="1200" dirty="0"/>
              <a:t>Audio without missing words</a:t>
            </a:r>
          </a:p>
        </p:txBody>
      </p:sp>
      <p:pic>
        <p:nvPicPr>
          <p:cNvPr id="14" name="Recorded Sound">
            <a:hlinkClick r:id="" action="ppaction://media"/>
            <a:extLst>
              <a:ext uri="{FF2B5EF4-FFF2-40B4-BE49-F238E27FC236}">
                <a16:creationId xmlns:a16="http://schemas.microsoft.com/office/drawing/2014/main" id="{16468533-8A40-A338-45FA-41E8FCDA32E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00934" y="4030775"/>
            <a:ext cx="487363" cy="487363"/>
          </a:xfrm>
          <a:prstGeom prst="rect">
            <a:avLst/>
          </a:prstGeom>
        </p:spPr>
      </p:pic>
      <p:sp>
        <p:nvSpPr>
          <p:cNvPr id="15" name="Rectangle: Rounded Corners 14">
            <a:extLst>
              <a:ext uri="{FF2B5EF4-FFF2-40B4-BE49-F238E27FC236}">
                <a16:creationId xmlns:a16="http://schemas.microsoft.com/office/drawing/2014/main" id="{6E2CEC01-401E-3AD5-3CA8-17A70DBE4ED5}"/>
              </a:ext>
            </a:extLst>
          </p:cNvPr>
          <p:cNvSpPr/>
          <p:nvPr/>
        </p:nvSpPr>
        <p:spPr>
          <a:xfrm>
            <a:off x="10750387" y="101800"/>
            <a:ext cx="1279071" cy="87589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Lesson 7</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341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5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3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1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A418A7D-0776-0008-435E-5515CDB36755}"/>
              </a:ext>
            </a:extLst>
          </p:cNvPr>
          <p:cNvSpPr txBox="1"/>
          <p:nvPr/>
        </p:nvSpPr>
        <p:spPr>
          <a:xfrm>
            <a:off x="1" y="6117059"/>
            <a:ext cx="12191999" cy="369332"/>
          </a:xfrm>
          <a:prstGeom prst="rect">
            <a:avLst/>
          </a:prstGeom>
          <a:solidFill>
            <a:srgbClr val="0070C0"/>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896CD181-3087-B638-829D-90FBB7724624}"/>
              </a:ext>
            </a:extLst>
          </p:cNvPr>
          <p:cNvSpPr txBox="1"/>
          <p:nvPr/>
        </p:nvSpPr>
        <p:spPr>
          <a:xfrm>
            <a:off x="0" y="6488668"/>
            <a:ext cx="12192000" cy="369332"/>
          </a:xfrm>
          <a:prstGeom prst="rect">
            <a:avLst/>
          </a:prstGeom>
          <a:solidFill>
            <a:schemeClr val="tx1"/>
          </a:solidFill>
        </p:spPr>
        <p:txBody>
          <a:bodyPr wrap="square" rtlCol="0">
            <a:spAutoFit/>
          </a:bodyPr>
          <a:lstStyle/>
          <a:p>
            <a:endParaRPr lang="en-GB" dirty="0"/>
          </a:p>
        </p:txBody>
      </p:sp>
      <p:sp>
        <p:nvSpPr>
          <p:cNvPr id="6" name="Content Placeholder 4">
            <a:extLst>
              <a:ext uri="{FF2B5EF4-FFF2-40B4-BE49-F238E27FC236}">
                <a16:creationId xmlns:a16="http://schemas.microsoft.com/office/drawing/2014/main" id="{B5BE4AC0-923C-CCCA-AF52-BE7105D6B7CA}"/>
              </a:ext>
            </a:extLst>
          </p:cNvPr>
          <p:cNvSpPr txBox="1">
            <a:spLocks/>
          </p:cNvSpPr>
          <p:nvPr/>
        </p:nvSpPr>
        <p:spPr>
          <a:xfrm>
            <a:off x="2862066" y="1844824"/>
            <a:ext cx="6474294" cy="3960440"/>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GB" sz="2400" kern="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BC47219-6D89-97D7-C09B-7CEC51405314}"/>
              </a:ext>
            </a:extLst>
          </p:cNvPr>
          <p:cNvSpPr txBox="1">
            <a:spLocks/>
          </p:cNvSpPr>
          <p:nvPr/>
        </p:nvSpPr>
        <p:spPr>
          <a:xfrm>
            <a:off x="3322041" y="99229"/>
            <a:ext cx="5425320" cy="59941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sz="2800" b="1" kern="0" dirty="0">
                <a:latin typeface="+mn-lt"/>
                <a:cs typeface="Arial" panose="020B0604020202020204" pitchFamily="34" charset="0"/>
              </a:rPr>
              <a:t>Unit 22 </a:t>
            </a:r>
            <a:r>
              <a:rPr lang="en-GB" sz="2800" b="1" dirty="0">
                <a:latin typeface="+mn-lt"/>
                <a:cs typeface="Arial" panose="020B0604020202020204" pitchFamily="34" charset="0"/>
              </a:rPr>
              <a:t>-</a:t>
            </a:r>
            <a:r>
              <a:rPr lang="en-GB" sz="2800" b="1" kern="0" dirty="0">
                <a:latin typeface="+mn-lt"/>
                <a:cs typeface="Arial" panose="020B0604020202020204" pitchFamily="34" charset="0"/>
              </a:rPr>
              <a:t> </a:t>
            </a:r>
            <a:r>
              <a:rPr lang="en-US" sz="2800" b="1" kern="0" dirty="0">
                <a:latin typeface="+mn-lt"/>
                <a:ea typeface="Calibri" panose="020F0502020204030204" pitchFamily="34" charset="0"/>
                <a:cs typeface="Times New Roman" panose="02020603050405020304" pitchFamily="18" charset="0"/>
              </a:rPr>
              <a:t>Raúl y las alas </a:t>
            </a:r>
            <a:r>
              <a:rPr lang="en-US" sz="2800" b="1" kern="0" dirty="0" err="1">
                <a:latin typeface="+mn-lt"/>
                <a:ea typeface="Calibri" panose="020F0502020204030204" pitchFamily="34" charset="0"/>
                <a:cs typeface="Times New Roman" panose="02020603050405020304" pitchFamily="18" charset="0"/>
              </a:rPr>
              <a:t>mágicas</a:t>
            </a:r>
            <a:endParaRPr lang="en-GB" sz="2400" b="1" kern="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E39AA9B-11F5-DE36-CB4D-B369330B8A86}"/>
              </a:ext>
            </a:extLst>
          </p:cNvPr>
          <p:cNvSpPr txBox="1"/>
          <p:nvPr/>
        </p:nvSpPr>
        <p:spPr>
          <a:xfrm>
            <a:off x="1744823" y="779607"/>
            <a:ext cx="10039739" cy="276999"/>
          </a:xfrm>
          <a:prstGeom prst="rect">
            <a:avLst/>
          </a:prstGeom>
          <a:noFill/>
        </p:spPr>
        <p:txBody>
          <a:bodyPr wrap="square" rtlCol="0">
            <a:spAutoFit/>
          </a:bodyPr>
          <a:lstStyle/>
          <a:p>
            <a:r>
              <a:rPr lang="en-GB" sz="1200" dirty="0"/>
              <a:t>Using mini white boards, write your opinion about the story, share your opinion with others in your table. Share some opinions as a group</a:t>
            </a:r>
          </a:p>
        </p:txBody>
      </p:sp>
      <p:pic>
        <p:nvPicPr>
          <p:cNvPr id="4" name="Picture 3">
            <a:extLst>
              <a:ext uri="{FF2B5EF4-FFF2-40B4-BE49-F238E27FC236}">
                <a16:creationId xmlns:a16="http://schemas.microsoft.com/office/drawing/2014/main" id="{34881484-0EE6-6C53-44BB-C27A5186F047}"/>
              </a:ext>
            </a:extLst>
          </p:cNvPr>
          <p:cNvPicPr>
            <a:picLocks noChangeAspect="1"/>
          </p:cNvPicPr>
          <p:nvPr/>
        </p:nvPicPr>
        <p:blipFill rotWithShape="1">
          <a:blip r:embed="rId2"/>
          <a:srcRect l="35927" t="21460" r="36816" b="36048"/>
          <a:stretch/>
        </p:blipFill>
        <p:spPr>
          <a:xfrm>
            <a:off x="3529242" y="1178274"/>
            <a:ext cx="5133515" cy="4501451"/>
          </a:xfrm>
          <a:prstGeom prst="rect">
            <a:avLst/>
          </a:prstGeom>
        </p:spPr>
      </p:pic>
      <p:pic>
        <p:nvPicPr>
          <p:cNvPr id="5" name="Picture 4" descr="A picture containing linedrawing&#10;&#10;Description automatically generated">
            <a:extLst>
              <a:ext uri="{FF2B5EF4-FFF2-40B4-BE49-F238E27FC236}">
                <a16:creationId xmlns:a16="http://schemas.microsoft.com/office/drawing/2014/main" id="{7307FE8E-3BDA-591E-CF81-DDD87F71B09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61573" y="2962479"/>
            <a:ext cx="1700493" cy="1248706"/>
          </a:xfrm>
          <a:prstGeom prst="rect">
            <a:avLst/>
          </a:prstGeom>
        </p:spPr>
      </p:pic>
      <p:pic>
        <p:nvPicPr>
          <p:cNvPr id="10" name="Picture 9" descr="A drawing of a person&#10;&#10;Description automatically generated with low confidence">
            <a:extLst>
              <a:ext uri="{FF2B5EF4-FFF2-40B4-BE49-F238E27FC236}">
                <a16:creationId xmlns:a16="http://schemas.microsoft.com/office/drawing/2014/main" id="{4C308F4B-241B-36E0-DB67-D1FAECEBCBE6}"/>
              </a:ext>
            </a:extLst>
          </p:cNvPr>
          <p:cNvPicPr/>
          <p:nvPr/>
        </p:nvPicPr>
        <p:blipFill>
          <a:blip r:embed="rId4" cstate="hqprint">
            <a:extLst>
              <a:ext uri="{28A0092B-C50C-407E-A947-70E740481C1C}">
                <a14:useLocalDpi xmlns:a14="http://schemas.microsoft.com/office/drawing/2010/main" val="0"/>
              </a:ext>
            </a:extLst>
          </a:blip>
          <a:stretch>
            <a:fillRect/>
          </a:stretch>
        </p:blipFill>
        <p:spPr>
          <a:xfrm>
            <a:off x="9015648" y="2853747"/>
            <a:ext cx="1919041" cy="1466170"/>
          </a:xfrm>
          <a:prstGeom prst="rect">
            <a:avLst/>
          </a:prstGeom>
        </p:spPr>
      </p:pic>
      <p:sp>
        <p:nvSpPr>
          <p:cNvPr id="3" name="Rectangle: Rounded Corners 2">
            <a:extLst>
              <a:ext uri="{FF2B5EF4-FFF2-40B4-BE49-F238E27FC236}">
                <a16:creationId xmlns:a16="http://schemas.microsoft.com/office/drawing/2014/main" id="{8CF38528-8084-AC4B-D099-B6E00A05D834}"/>
              </a:ext>
            </a:extLst>
          </p:cNvPr>
          <p:cNvSpPr/>
          <p:nvPr/>
        </p:nvSpPr>
        <p:spPr>
          <a:xfrm>
            <a:off x="10750387" y="101800"/>
            <a:ext cx="1279071" cy="87589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Lesson 7</a:t>
            </a:r>
            <a:endParaRPr lang="en-GB"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4631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4"/>
          <p:cNvPicPr preferRelativeResize="0"/>
          <p:nvPr/>
        </p:nvPicPr>
        <p:blipFill rotWithShape="1">
          <a:blip r:embed="rId3">
            <a:alphaModFix/>
          </a:blip>
          <a:srcRect/>
          <a:stretch/>
        </p:blipFill>
        <p:spPr>
          <a:xfrm>
            <a:off x="1493133" y="5596349"/>
            <a:ext cx="2245489" cy="530181"/>
          </a:xfrm>
          <a:prstGeom prst="rect">
            <a:avLst/>
          </a:prstGeom>
          <a:noFill/>
          <a:ln>
            <a:noFill/>
          </a:ln>
        </p:spPr>
      </p:pic>
      <p:pic>
        <p:nvPicPr>
          <p:cNvPr id="117" name="Google Shape;117;p4"/>
          <p:cNvPicPr preferRelativeResize="0"/>
          <p:nvPr/>
        </p:nvPicPr>
        <p:blipFill rotWithShape="1">
          <a:blip r:embed="rId4">
            <a:alphaModFix/>
          </a:blip>
          <a:srcRect/>
          <a:stretch/>
        </p:blipFill>
        <p:spPr>
          <a:xfrm>
            <a:off x="9676435" y="5706317"/>
            <a:ext cx="1615779" cy="353019"/>
          </a:xfrm>
          <a:prstGeom prst="rect">
            <a:avLst/>
          </a:prstGeom>
          <a:noFill/>
          <a:ln>
            <a:noFill/>
          </a:ln>
        </p:spPr>
      </p:pic>
      <p:pic>
        <p:nvPicPr>
          <p:cNvPr id="118" name="Google Shape;118;p4"/>
          <p:cNvPicPr preferRelativeResize="0"/>
          <p:nvPr/>
        </p:nvPicPr>
        <p:blipFill rotWithShape="1">
          <a:blip r:embed="rId5">
            <a:alphaModFix/>
          </a:blip>
          <a:srcRect/>
          <a:stretch/>
        </p:blipFill>
        <p:spPr>
          <a:xfrm>
            <a:off x="0" y="0"/>
            <a:ext cx="2470374" cy="1834049"/>
          </a:xfrm>
          <a:prstGeom prst="rect">
            <a:avLst/>
          </a:prstGeom>
          <a:noFill/>
          <a:ln>
            <a:noFill/>
          </a:ln>
        </p:spPr>
      </p:pic>
      <p:sp>
        <p:nvSpPr>
          <p:cNvPr id="6" name="Title 1">
            <a:extLst>
              <a:ext uri="{FF2B5EF4-FFF2-40B4-BE49-F238E27FC236}">
                <a16:creationId xmlns:a16="http://schemas.microsoft.com/office/drawing/2014/main" id="{0677EC82-5942-48A2-A41E-782FBF5FA070}"/>
              </a:ext>
            </a:extLst>
          </p:cNvPr>
          <p:cNvSpPr>
            <a:spLocks noGrp="1"/>
          </p:cNvSpPr>
          <p:nvPr>
            <p:ph type="ctrTitle"/>
          </p:nvPr>
        </p:nvSpPr>
        <p:spPr>
          <a:xfrm>
            <a:off x="2012907" y="659757"/>
            <a:ext cx="9279307" cy="752354"/>
          </a:xfrm>
        </p:spPr>
        <p:txBody>
          <a:bodyPr>
            <a:noAutofit/>
          </a:bodyPr>
          <a:lstStyle/>
          <a:p>
            <a:pPr algn="l"/>
            <a:br>
              <a:rPr lang="en-GB" sz="4000" b="1" dirty="0">
                <a:latin typeface="Arial" panose="020B0604020202020204" pitchFamily="34" charset="0"/>
                <a:cs typeface="Arial" panose="020B0604020202020204" pitchFamily="34" charset="0"/>
              </a:rPr>
            </a:br>
            <a:br>
              <a:rPr lang="en-GB" sz="4000" b="1" dirty="0">
                <a:latin typeface="Arial" panose="020B0604020202020204" pitchFamily="34" charset="0"/>
                <a:cs typeface="Arial" panose="020B0604020202020204" pitchFamily="34" charset="0"/>
              </a:rPr>
            </a:br>
            <a:br>
              <a:rPr lang="en-GB" sz="4000" b="1" dirty="0">
                <a:latin typeface="Arial" panose="020B0604020202020204" pitchFamily="34" charset="0"/>
                <a:cs typeface="Arial" panose="020B0604020202020204" pitchFamily="34" charset="0"/>
              </a:rPr>
            </a:br>
            <a:br>
              <a:rPr lang="en-GB" sz="4000" b="1" dirty="0">
                <a:latin typeface="Arial" panose="020B0604020202020204" pitchFamily="34" charset="0"/>
                <a:cs typeface="Arial" panose="020B0604020202020204" pitchFamily="34" charset="0"/>
              </a:rPr>
            </a:br>
            <a:br>
              <a:rPr lang="en-GB" sz="4000" b="1" dirty="0">
                <a:latin typeface="Arial" panose="020B0604020202020204" pitchFamily="34" charset="0"/>
                <a:cs typeface="Arial" panose="020B0604020202020204" pitchFamily="34" charset="0"/>
              </a:rPr>
            </a:br>
            <a:br>
              <a:rPr lang="en-GB" sz="4000" b="1" dirty="0">
                <a:latin typeface="Arial" panose="020B0604020202020204" pitchFamily="34" charset="0"/>
                <a:cs typeface="Arial" panose="020B0604020202020204" pitchFamily="34" charset="0"/>
              </a:rPr>
            </a:br>
            <a:r>
              <a:rPr lang="en-US" sz="3600" b="1" dirty="0">
                <a:effectLst/>
                <a:latin typeface="Calibri" panose="020F0502020204030204" pitchFamily="34" charset="0"/>
                <a:ea typeface="Calibri" panose="020F0502020204030204" pitchFamily="34" charset="0"/>
                <a:cs typeface="Times New Roman" panose="02020603050405020304" pitchFamily="18" charset="0"/>
              </a:rPr>
              <a:t> </a:t>
            </a:r>
            <a:br>
              <a:rPr lang="en-GB" sz="3600" b="1" dirty="0">
                <a:effectLst/>
                <a:latin typeface="Calibri" panose="020F0502020204030204" pitchFamily="34" charset="0"/>
                <a:ea typeface="Calibri" panose="020F0502020204030204" pitchFamily="34" charset="0"/>
                <a:cs typeface="Times New Roman" panose="02020603050405020304" pitchFamily="18" charset="0"/>
              </a:rPr>
            </a:br>
            <a:r>
              <a:rPr lang="en-GB" sz="3600" b="1" dirty="0">
                <a:latin typeface="Arial" panose="020B0604020202020204" pitchFamily="34" charset="0"/>
                <a:cs typeface="Arial" panose="020B0604020202020204" pitchFamily="34" charset="0"/>
              </a:rPr>
              <a:t> </a:t>
            </a:r>
            <a:br>
              <a:rPr lang="en-GB" sz="3600" b="1" dirty="0">
                <a:latin typeface="Arial" panose="020B0604020202020204" pitchFamily="34" charset="0"/>
                <a:cs typeface="Arial" panose="020B0604020202020204" pitchFamily="34" charset="0"/>
              </a:rPr>
            </a:br>
            <a:br>
              <a:rPr lang="en-GB" sz="3600" b="1" dirty="0">
                <a:latin typeface="Arial" panose="020B0604020202020204" pitchFamily="34" charset="0"/>
                <a:cs typeface="Arial" panose="020B0604020202020204" pitchFamily="34" charset="0"/>
              </a:rPr>
            </a:br>
            <a:br>
              <a:rPr lang="en-GB" sz="3600" b="1" dirty="0">
                <a:latin typeface="Arial" panose="020B0604020202020204" pitchFamily="34" charset="0"/>
                <a:cs typeface="Arial" panose="020B0604020202020204" pitchFamily="34" charset="0"/>
              </a:rPr>
            </a:br>
            <a:endParaRPr lang="en-GB" sz="3200" dirty="0">
              <a:latin typeface="Arial" panose="020B0604020202020204" pitchFamily="34" charset="0"/>
              <a:cs typeface="Arial" panose="020B0604020202020204" pitchFamily="34" charset="0"/>
            </a:endParaRPr>
          </a:p>
        </p:txBody>
      </p:sp>
      <p:sp>
        <p:nvSpPr>
          <p:cNvPr id="7" name="Subtitle 5">
            <a:extLst>
              <a:ext uri="{FF2B5EF4-FFF2-40B4-BE49-F238E27FC236}">
                <a16:creationId xmlns:a16="http://schemas.microsoft.com/office/drawing/2014/main" id="{CA475D02-DD92-4ED4-9E92-8AC3BA8E139D}"/>
              </a:ext>
            </a:extLst>
          </p:cNvPr>
          <p:cNvSpPr>
            <a:spLocks noGrp="1"/>
          </p:cNvSpPr>
          <p:nvPr>
            <p:ph type="subTitle" idx="1"/>
          </p:nvPr>
        </p:nvSpPr>
        <p:spPr>
          <a:xfrm>
            <a:off x="1493134" y="659758"/>
            <a:ext cx="9456518" cy="4849792"/>
          </a:xfrm>
        </p:spPr>
        <p:txBody>
          <a:bodyPr>
            <a:normAutofit fontScale="92500" lnSpcReduction="10000"/>
          </a:bodyPr>
          <a:lstStyle/>
          <a:p>
            <a:pPr>
              <a:lnSpc>
                <a:spcPct val="110000"/>
              </a:lnSpc>
              <a:spcBef>
                <a:spcPts val="0"/>
              </a:spcBef>
            </a:pPr>
            <a:r>
              <a:rPr lang="en-GB" sz="3200" b="1" dirty="0">
                <a:latin typeface="Arial" panose="020B0604020202020204" pitchFamily="34" charset="0"/>
                <a:cs typeface="Arial" panose="020B0604020202020204" pitchFamily="34" charset="0"/>
              </a:rPr>
              <a:t>  Year 6 data transfer - things for primary teachers</a:t>
            </a:r>
          </a:p>
          <a:p>
            <a:pPr algn="l">
              <a:lnSpc>
                <a:spcPct val="110000"/>
              </a:lnSpc>
              <a:spcBef>
                <a:spcPts val="0"/>
              </a:spcBef>
            </a:pPr>
            <a:r>
              <a:rPr lang="en-GB" sz="3200" b="1" dirty="0">
                <a:latin typeface="Arial" panose="020B0604020202020204" pitchFamily="34" charset="0"/>
                <a:cs typeface="Arial" panose="020B0604020202020204" pitchFamily="34" charset="0"/>
              </a:rPr>
              <a:t>      to do this term</a:t>
            </a:r>
          </a:p>
          <a:p>
            <a:pPr marL="457200" indent="-457200" algn="l">
              <a:lnSpc>
                <a:spcPct val="110000"/>
              </a:lnSpc>
              <a:spcBef>
                <a:spcPts val="0"/>
              </a:spcBef>
              <a:buFont typeface="Arial" panose="020B0604020202020204" pitchFamily="34" charset="0"/>
              <a:buChar char="•"/>
            </a:pPr>
            <a:r>
              <a:rPr lang="en-GB" sz="3200" dirty="0">
                <a:latin typeface="Arial" panose="020B0604020202020204" pitchFamily="34" charset="0"/>
                <a:cs typeface="Arial" panose="020B0604020202020204" pitchFamily="34" charset="0"/>
              </a:rPr>
              <a:t>Decide what is the best fit for each of your Year 6 pupils as regards achieving the yearly objectives</a:t>
            </a:r>
          </a:p>
          <a:p>
            <a:pPr marL="457200" indent="-457200" algn="l">
              <a:lnSpc>
                <a:spcPct val="110000"/>
              </a:lnSpc>
              <a:spcBef>
                <a:spcPts val="0"/>
              </a:spcBef>
              <a:buFont typeface="Arial" panose="020B0604020202020204" pitchFamily="34" charset="0"/>
              <a:buChar char="•"/>
            </a:pPr>
            <a:r>
              <a:rPr lang="en-GB" sz="3200" dirty="0">
                <a:latin typeface="Arial" panose="020B0604020202020204" pitchFamily="34" charset="0"/>
                <a:cs typeface="Arial" panose="020B0604020202020204" pitchFamily="34" charset="0"/>
              </a:rPr>
              <a:t>Against each Year 6 pupil’s name put a number</a:t>
            </a:r>
          </a:p>
          <a:p>
            <a:pPr algn="l">
              <a:lnSpc>
                <a:spcPct val="110000"/>
              </a:lnSpc>
              <a:spcBef>
                <a:spcPts val="0"/>
              </a:spcBef>
            </a:pPr>
            <a:r>
              <a:rPr lang="en-GB" sz="3200" dirty="0">
                <a:latin typeface="Arial" panose="020B0604020202020204" pitchFamily="34" charset="0"/>
                <a:cs typeface="Arial" panose="020B0604020202020204" pitchFamily="34" charset="0"/>
              </a:rPr>
              <a:t>    3, 4, 5, or 6 (OR 9 if the pupil is bilingual</a:t>
            </a:r>
          </a:p>
          <a:p>
            <a:pPr algn="l">
              <a:lnSpc>
                <a:spcPct val="110000"/>
              </a:lnSpc>
              <a:spcBef>
                <a:spcPts val="0"/>
              </a:spcBef>
            </a:pPr>
            <a:r>
              <a:rPr lang="en-GB" sz="3200" dirty="0">
                <a:latin typeface="Arial" panose="020B0604020202020204" pitchFamily="34" charset="0"/>
                <a:cs typeface="Arial" panose="020B0604020202020204" pitchFamily="34" charset="0"/>
              </a:rPr>
              <a:t>    Spanish-English)</a:t>
            </a:r>
          </a:p>
          <a:p>
            <a:pPr marL="457200" indent="-457200" algn="l">
              <a:lnSpc>
                <a:spcPct val="110000"/>
              </a:lnSpc>
              <a:spcBef>
                <a:spcPts val="0"/>
              </a:spcBef>
              <a:buFont typeface="Arial" panose="020B0604020202020204" pitchFamily="34" charset="0"/>
              <a:buChar char="•"/>
            </a:pPr>
            <a:r>
              <a:rPr lang="en-GB" sz="3200" dirty="0">
                <a:latin typeface="Arial" panose="020B0604020202020204" pitchFamily="34" charset="0"/>
                <a:cs typeface="Arial" panose="020B0604020202020204" pitchFamily="34" charset="0"/>
              </a:rPr>
              <a:t>Give this data to the person in your school office who does the data returns so they can add it to the Secondary Transfer document</a:t>
            </a:r>
          </a:p>
        </p:txBody>
      </p:sp>
    </p:spTree>
    <p:extLst>
      <p:ext uri="{BB962C8B-B14F-4D97-AF65-F5344CB8AC3E}">
        <p14:creationId xmlns:p14="http://schemas.microsoft.com/office/powerpoint/2010/main" val="33002779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9FE6A61-5AFF-01F7-4DB3-F35B578E4D5D}"/>
              </a:ext>
            </a:extLst>
          </p:cNvPr>
          <p:cNvSpPr/>
          <p:nvPr/>
        </p:nvSpPr>
        <p:spPr>
          <a:xfrm>
            <a:off x="433392" y="2419685"/>
            <a:ext cx="2614408" cy="17561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La palabra </a:t>
            </a:r>
            <a:r>
              <a:rPr lang="en-GB" sz="2000" dirty="0" err="1">
                <a:solidFill>
                  <a:schemeClr val="tx1"/>
                </a:solidFill>
              </a:rPr>
              <a:t>extraña</a:t>
            </a:r>
            <a:endParaRPr lang="en-GB" sz="2000" dirty="0">
              <a:solidFill>
                <a:schemeClr val="tx1"/>
              </a:solidFill>
            </a:endParaRPr>
          </a:p>
          <a:p>
            <a:pPr algn="ctr"/>
            <a:r>
              <a:rPr lang="en-GB" sz="2000" dirty="0">
                <a:solidFill>
                  <a:schemeClr val="tx1"/>
                </a:solidFill>
              </a:rPr>
              <a:t>(reading)</a:t>
            </a:r>
          </a:p>
        </p:txBody>
      </p:sp>
      <p:sp>
        <p:nvSpPr>
          <p:cNvPr id="4" name="Rectangle: Rounded Corners 3">
            <a:extLst>
              <a:ext uri="{FF2B5EF4-FFF2-40B4-BE49-F238E27FC236}">
                <a16:creationId xmlns:a16="http://schemas.microsoft.com/office/drawing/2014/main" id="{00C125CB-0D39-4850-7A5C-A67BF6236693}"/>
              </a:ext>
            </a:extLst>
          </p:cNvPr>
          <p:cNvSpPr/>
          <p:nvPr/>
        </p:nvSpPr>
        <p:spPr>
          <a:xfrm>
            <a:off x="3489257" y="2396801"/>
            <a:ext cx="4228583" cy="17561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Carrera de </a:t>
            </a:r>
            <a:r>
              <a:rPr lang="en-GB" sz="2000" dirty="0" err="1">
                <a:solidFill>
                  <a:schemeClr val="tx1"/>
                </a:solidFill>
              </a:rPr>
              <a:t>dictados</a:t>
            </a:r>
            <a:endParaRPr lang="en-GB" sz="2000" dirty="0">
              <a:solidFill>
                <a:schemeClr val="tx1"/>
              </a:solidFill>
            </a:endParaRPr>
          </a:p>
          <a:p>
            <a:pPr algn="ctr"/>
            <a:r>
              <a:rPr lang="en-GB" sz="2000" dirty="0">
                <a:solidFill>
                  <a:schemeClr val="tx1"/>
                </a:solidFill>
              </a:rPr>
              <a:t>(reading, listening and speaking)</a:t>
            </a:r>
          </a:p>
        </p:txBody>
      </p:sp>
      <p:sp>
        <p:nvSpPr>
          <p:cNvPr id="5" name="Rectangle: Rounded Corners 4">
            <a:extLst>
              <a:ext uri="{FF2B5EF4-FFF2-40B4-BE49-F238E27FC236}">
                <a16:creationId xmlns:a16="http://schemas.microsoft.com/office/drawing/2014/main" id="{397B9A6C-1C3C-B6C4-897D-BCEE32AC38DF}"/>
              </a:ext>
            </a:extLst>
          </p:cNvPr>
          <p:cNvSpPr/>
          <p:nvPr/>
        </p:nvSpPr>
        <p:spPr>
          <a:xfrm>
            <a:off x="599246" y="4407554"/>
            <a:ext cx="2987328" cy="17561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La </a:t>
            </a:r>
            <a:r>
              <a:rPr lang="en-GB" dirty="0" err="1">
                <a:solidFill>
                  <a:schemeClr val="tx1"/>
                </a:solidFill>
              </a:rPr>
              <a:t>crítica</a:t>
            </a:r>
            <a:endParaRPr lang="en-GB" dirty="0">
              <a:solidFill>
                <a:schemeClr val="tx1"/>
              </a:solidFill>
            </a:endParaRPr>
          </a:p>
          <a:p>
            <a:pPr algn="ctr"/>
            <a:r>
              <a:rPr lang="en-GB" dirty="0">
                <a:solidFill>
                  <a:schemeClr val="tx1"/>
                </a:solidFill>
              </a:rPr>
              <a:t>(writing)</a:t>
            </a:r>
          </a:p>
        </p:txBody>
      </p:sp>
      <p:sp>
        <p:nvSpPr>
          <p:cNvPr id="6" name="Rectangle: Rounded Corners 5">
            <a:extLst>
              <a:ext uri="{FF2B5EF4-FFF2-40B4-BE49-F238E27FC236}">
                <a16:creationId xmlns:a16="http://schemas.microsoft.com/office/drawing/2014/main" id="{655B77DA-F59B-90A5-595B-3C1BC9A6CAEF}"/>
              </a:ext>
            </a:extLst>
          </p:cNvPr>
          <p:cNvSpPr/>
          <p:nvPr/>
        </p:nvSpPr>
        <p:spPr>
          <a:xfrm>
            <a:off x="4233757" y="4414558"/>
            <a:ext cx="3724485" cy="1801866"/>
          </a:xfrm>
          <a:prstGeom prst="roundRect">
            <a:avLst/>
          </a:prstGeom>
          <a:solidFill>
            <a:srgbClr val="FBC9F5"/>
          </a:solidFill>
          <a:ln>
            <a:solidFill>
              <a:srgbClr val="FBC9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Escucha</a:t>
            </a:r>
            <a:r>
              <a:rPr lang="en-GB" dirty="0">
                <a:solidFill>
                  <a:schemeClr val="tx1"/>
                </a:solidFill>
              </a:rPr>
              <a:t> y </a:t>
            </a:r>
            <a:r>
              <a:rPr lang="en-GB" dirty="0" err="1">
                <a:solidFill>
                  <a:schemeClr val="tx1"/>
                </a:solidFill>
              </a:rPr>
              <a:t>ordena</a:t>
            </a:r>
            <a:r>
              <a:rPr lang="en-GB" dirty="0">
                <a:solidFill>
                  <a:schemeClr val="tx1"/>
                </a:solidFill>
              </a:rPr>
              <a:t> </a:t>
            </a:r>
            <a:r>
              <a:rPr lang="en-GB" dirty="0" err="1">
                <a:solidFill>
                  <a:schemeClr val="tx1"/>
                </a:solidFill>
              </a:rPr>
              <a:t>el</a:t>
            </a:r>
            <a:r>
              <a:rPr lang="en-GB" dirty="0">
                <a:solidFill>
                  <a:schemeClr val="tx1"/>
                </a:solidFill>
              </a:rPr>
              <a:t> </a:t>
            </a:r>
            <a:r>
              <a:rPr lang="en-GB" dirty="0" err="1">
                <a:solidFill>
                  <a:schemeClr val="tx1"/>
                </a:solidFill>
              </a:rPr>
              <a:t>texto</a:t>
            </a:r>
            <a:endParaRPr lang="en-GB" dirty="0">
              <a:solidFill>
                <a:schemeClr val="tx1"/>
              </a:solidFill>
            </a:endParaRPr>
          </a:p>
          <a:p>
            <a:pPr algn="ctr"/>
            <a:r>
              <a:rPr lang="en-GB" dirty="0">
                <a:solidFill>
                  <a:schemeClr val="tx1"/>
                </a:solidFill>
              </a:rPr>
              <a:t>(listening and reading)</a:t>
            </a:r>
          </a:p>
        </p:txBody>
      </p:sp>
      <p:sp>
        <p:nvSpPr>
          <p:cNvPr id="7" name="Rectangle: Rounded Corners 6">
            <a:extLst>
              <a:ext uri="{FF2B5EF4-FFF2-40B4-BE49-F238E27FC236}">
                <a16:creationId xmlns:a16="http://schemas.microsoft.com/office/drawing/2014/main" id="{C66BEAA0-860B-953A-677B-8585B015954B}"/>
              </a:ext>
            </a:extLst>
          </p:cNvPr>
          <p:cNvSpPr/>
          <p:nvPr/>
        </p:nvSpPr>
        <p:spPr>
          <a:xfrm>
            <a:off x="8159297" y="2396801"/>
            <a:ext cx="3724485" cy="1801868"/>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Las </a:t>
            </a:r>
            <a:r>
              <a:rPr lang="en-GB" dirty="0" err="1">
                <a:solidFill>
                  <a:schemeClr val="tx1"/>
                </a:solidFill>
              </a:rPr>
              <a:t>descripcciones</a:t>
            </a:r>
            <a:endParaRPr lang="en-GB" dirty="0">
              <a:solidFill>
                <a:schemeClr val="tx1"/>
              </a:solidFill>
            </a:endParaRPr>
          </a:p>
          <a:p>
            <a:pPr algn="ctr"/>
            <a:r>
              <a:rPr lang="en-GB" dirty="0">
                <a:solidFill>
                  <a:schemeClr val="tx1"/>
                </a:solidFill>
              </a:rPr>
              <a:t>(reading)</a:t>
            </a:r>
          </a:p>
        </p:txBody>
      </p:sp>
      <p:sp>
        <p:nvSpPr>
          <p:cNvPr id="8" name="Rectangle: Rounded Corners 7">
            <a:extLst>
              <a:ext uri="{FF2B5EF4-FFF2-40B4-BE49-F238E27FC236}">
                <a16:creationId xmlns:a16="http://schemas.microsoft.com/office/drawing/2014/main" id="{9F6A5649-2B9E-5093-845F-B72CFA81A6CC}"/>
              </a:ext>
            </a:extLst>
          </p:cNvPr>
          <p:cNvSpPr/>
          <p:nvPr/>
        </p:nvSpPr>
        <p:spPr>
          <a:xfrm>
            <a:off x="8605426" y="4407554"/>
            <a:ext cx="2987328" cy="1801868"/>
          </a:xfrm>
          <a:prstGeom prst="roundRect">
            <a:avLst/>
          </a:prstGeom>
          <a:solidFill>
            <a:srgbClr val="EEF79B"/>
          </a:solidFill>
          <a:ln>
            <a:solidFill>
              <a:srgbClr val="EEF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El comic</a:t>
            </a:r>
          </a:p>
          <a:p>
            <a:pPr algn="ctr"/>
            <a:endParaRPr lang="en-GB" dirty="0">
              <a:solidFill>
                <a:schemeClr val="tx1"/>
              </a:solidFill>
            </a:endParaRPr>
          </a:p>
          <a:p>
            <a:pPr algn="ctr"/>
            <a:r>
              <a:rPr lang="en-GB" dirty="0">
                <a:solidFill>
                  <a:schemeClr val="tx1"/>
                </a:solidFill>
              </a:rPr>
              <a:t>(writing)</a:t>
            </a:r>
          </a:p>
        </p:txBody>
      </p:sp>
      <p:sp>
        <p:nvSpPr>
          <p:cNvPr id="9" name="TextBox 8">
            <a:extLst>
              <a:ext uri="{FF2B5EF4-FFF2-40B4-BE49-F238E27FC236}">
                <a16:creationId xmlns:a16="http://schemas.microsoft.com/office/drawing/2014/main" id="{D91E7B05-4DD0-E152-22A5-5572387B6A5F}"/>
              </a:ext>
            </a:extLst>
          </p:cNvPr>
          <p:cNvSpPr txBox="1"/>
          <p:nvPr/>
        </p:nvSpPr>
        <p:spPr>
          <a:xfrm>
            <a:off x="1073792" y="381881"/>
            <a:ext cx="10133900" cy="1323439"/>
          </a:xfrm>
          <a:prstGeom prst="rect">
            <a:avLst/>
          </a:prstGeom>
          <a:noFill/>
        </p:spPr>
        <p:txBody>
          <a:bodyPr wrap="square">
            <a:spAutoFit/>
          </a:bodyPr>
          <a:lstStyle/>
          <a:p>
            <a:pPr algn="ctr"/>
            <a:r>
              <a:rPr lang="en-GB" sz="28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Suggested transition </a:t>
            </a:r>
            <a:r>
              <a:rPr lang="en-GB" sz="2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lesson “Raúl y las alas </a:t>
            </a:r>
            <a:r>
              <a:rPr lang="en-GB" sz="2800" b="1"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mágicas</a:t>
            </a:r>
            <a:r>
              <a:rPr lang="en-GB" sz="2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p>
          <a:p>
            <a:pPr algn="ctr"/>
            <a:endParaRPr lang="en-GB"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en-GB" dirty="0">
                <a:latin typeface="Arial" panose="020B0604020202020204" pitchFamily="34" charset="0"/>
                <a:ea typeface="Times New Roman" panose="02020603050405020304" pitchFamily="18" charset="0"/>
                <a:cs typeface="Times New Roman" panose="02020603050405020304" pitchFamily="18" charset="0"/>
              </a:rPr>
              <a:t>Y7 to visit a primary school and work in a carousel of activities. The lesson is planned for pupils to work 8 minutes at each activity but could be adapted to your needs/preferences. </a:t>
            </a:r>
            <a:endParaRPr lang="en-GB"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0029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ekly challenge #45 — The Mix Support Community">
            <a:extLst>
              <a:ext uri="{FF2B5EF4-FFF2-40B4-BE49-F238E27FC236}">
                <a16:creationId xmlns:a16="http://schemas.microsoft.com/office/drawing/2014/main" id="{7569C944-2F9A-1CF1-C312-A97AF79C78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238" b="25506"/>
          <a:stretch/>
        </p:blipFill>
        <p:spPr bwMode="auto">
          <a:xfrm>
            <a:off x="3702628" y="-139957"/>
            <a:ext cx="4786743" cy="14694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D743A5-FAE8-18DA-BD08-79AF8B6C9585}"/>
              </a:ext>
            </a:extLst>
          </p:cNvPr>
          <p:cNvSpPr txBox="1"/>
          <p:nvPr/>
        </p:nvSpPr>
        <p:spPr>
          <a:xfrm>
            <a:off x="1696920" y="1023985"/>
            <a:ext cx="8798158" cy="830997"/>
          </a:xfrm>
          <a:prstGeom prst="rect">
            <a:avLst/>
          </a:prstGeom>
          <a:noFill/>
        </p:spPr>
        <p:txBody>
          <a:bodyPr wrap="square">
            <a:spAutoFit/>
          </a:bodyPr>
          <a:lstStyle/>
          <a:p>
            <a:pPr algn="ctr"/>
            <a:r>
              <a:rPr lang="en-GB" sz="2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Can you organise 3 transition activities with your Y6 class and a secondary school?</a:t>
            </a:r>
            <a:endParaRPr lang="en-GB"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BEB17A8-D014-1FD4-7A9E-128B368BEBD9}"/>
              </a:ext>
            </a:extLst>
          </p:cNvPr>
          <p:cNvSpPr txBox="1"/>
          <p:nvPr/>
        </p:nvSpPr>
        <p:spPr>
          <a:xfrm>
            <a:off x="289249" y="2164704"/>
            <a:ext cx="11495314" cy="4093428"/>
          </a:xfrm>
          <a:prstGeom prst="rect">
            <a:avLst/>
          </a:prstGeom>
          <a:noFill/>
        </p:spPr>
        <p:txBody>
          <a:bodyPr wrap="square">
            <a:spAutoFit/>
          </a:bodyPr>
          <a:lstStyle/>
          <a:p>
            <a:pPr marL="457200" indent="-457200">
              <a:buFont typeface="Arial" panose="020B0604020202020204" pitchFamily="34" charset="0"/>
              <a:buChar char="•"/>
            </a:pPr>
            <a:r>
              <a:rPr lang="en-GB" sz="20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Start with one activity in the summer term! </a:t>
            </a:r>
            <a:r>
              <a:rPr lang="en-GB" sz="2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(This could be Raúl y las alas </a:t>
            </a:r>
            <a:r>
              <a:rPr lang="en-GB" sz="2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mágicas</a:t>
            </a:r>
            <a:r>
              <a:rPr lang="en-GB" sz="2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endParaRPr lang="en-GB" sz="2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GB" sz="2000" b="1" dirty="0">
                <a:latin typeface="Arial" panose="020B0604020202020204" pitchFamily="34" charset="0"/>
                <a:ea typeface="Times New Roman" panose="02020603050405020304" pitchFamily="18" charset="0"/>
                <a:cs typeface="Times New Roman" panose="02020603050405020304" pitchFamily="18" charset="0"/>
              </a:rPr>
              <a:t>Plan a Y6 visit to secondary in September to celebrate European Day of languages on 26</a:t>
            </a:r>
            <a:r>
              <a:rPr lang="en-GB" sz="2000" b="1" baseline="30000" dirty="0">
                <a:latin typeface="Arial" panose="020B0604020202020204" pitchFamily="34" charset="0"/>
                <a:ea typeface="Times New Roman" panose="02020603050405020304" pitchFamily="18" charset="0"/>
                <a:cs typeface="Times New Roman" panose="02020603050405020304" pitchFamily="18" charset="0"/>
              </a:rPr>
              <a:t>th</a:t>
            </a:r>
            <a:r>
              <a:rPr lang="en-GB" sz="2000" b="1" dirty="0">
                <a:latin typeface="Arial" panose="020B0604020202020204" pitchFamily="34" charset="0"/>
                <a:ea typeface="Times New Roman" panose="02020603050405020304" pitchFamily="18" charset="0"/>
                <a:cs typeface="Times New Roman" panose="02020603050405020304" pitchFamily="18" charset="0"/>
              </a:rPr>
              <a:t> September. </a:t>
            </a:r>
            <a:r>
              <a:rPr lang="en-GB" sz="2000" dirty="0">
                <a:latin typeface="Arial" panose="020B0604020202020204" pitchFamily="34" charset="0"/>
                <a:ea typeface="Times New Roman" panose="02020603050405020304" pitchFamily="18" charset="0"/>
                <a:cs typeface="Times New Roman" panose="02020603050405020304" pitchFamily="18" charset="0"/>
              </a:rPr>
              <a:t>(Pupils could have taster sessions of any language you chose!)</a:t>
            </a:r>
          </a:p>
          <a:p>
            <a:endParaRPr lang="en-GB" sz="2000" dirty="0">
              <a:latin typeface="Arial" panose="020B0604020202020204" pitchFamily="34" charset="0"/>
              <a:ea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GB" sz="2000" b="1" dirty="0">
                <a:latin typeface="Arial" panose="020B0604020202020204" pitchFamily="34" charset="0"/>
                <a:ea typeface="Times New Roman" panose="02020603050405020304" pitchFamily="18" charset="0"/>
                <a:cs typeface="Times New Roman" panose="02020603050405020304" pitchFamily="18" charset="0"/>
              </a:rPr>
              <a:t>Have pupils teach each other! </a:t>
            </a:r>
            <a:r>
              <a:rPr lang="en-GB" sz="2000" dirty="0">
                <a:latin typeface="Arial" panose="020B0604020202020204" pitchFamily="34" charset="0"/>
                <a:ea typeface="Times New Roman" panose="02020603050405020304" pitchFamily="18" charset="0"/>
                <a:cs typeface="Times New Roman" panose="02020603050405020304" pitchFamily="18" charset="0"/>
              </a:rPr>
              <a:t>(Secondary pupils could visit a primary and teach some mini lessons, or you could bring some primary pupils to teach in secondary!)</a:t>
            </a:r>
          </a:p>
          <a:p>
            <a:pPr marL="457200" indent="-457200">
              <a:buFont typeface="Arial" panose="020B0604020202020204" pitchFamily="34" charset="0"/>
              <a:buChar char="•"/>
            </a:pPr>
            <a:endParaRPr lang="en-GB" sz="2000" dirty="0">
              <a:latin typeface="Arial" panose="020B0604020202020204" pitchFamily="34" charset="0"/>
              <a:ea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GB" sz="2000" b="1" dirty="0">
                <a:latin typeface="Arial" panose="020B0604020202020204" pitchFamily="34" charset="0"/>
                <a:ea typeface="Times New Roman" panose="02020603050405020304" pitchFamily="18" charset="0"/>
                <a:cs typeface="Times New Roman" panose="02020603050405020304" pitchFamily="18" charset="0"/>
              </a:rPr>
              <a:t>Swap teachers! </a:t>
            </a:r>
            <a:r>
              <a:rPr lang="en-GB" sz="2000" dirty="0">
                <a:latin typeface="Arial" panose="020B0604020202020204" pitchFamily="34" charset="0"/>
                <a:ea typeface="Times New Roman" panose="02020603050405020304" pitchFamily="18" charset="0"/>
                <a:cs typeface="Times New Roman" panose="02020603050405020304" pitchFamily="18" charset="0"/>
              </a:rPr>
              <a:t>(Arrange with a colleague to teach one of their classes.</a:t>
            </a:r>
          </a:p>
          <a:p>
            <a:pPr marL="457200" indent="-457200">
              <a:buFont typeface="Arial" panose="020B0604020202020204" pitchFamily="34" charset="0"/>
              <a:buChar char="•"/>
            </a:pPr>
            <a:endParaRPr lang="en-GB" sz="2000" dirty="0">
              <a:latin typeface="Arial" panose="020B0604020202020204" pitchFamily="34" charset="0"/>
              <a:ea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GB" sz="2000" b="1" dirty="0">
                <a:latin typeface="Arial" panose="020B0604020202020204" pitchFamily="34" charset="0"/>
                <a:ea typeface="Times New Roman" panose="02020603050405020304" pitchFamily="18" charset="0"/>
                <a:cs typeface="Times New Roman" panose="02020603050405020304" pitchFamily="18" charset="0"/>
              </a:rPr>
              <a:t>Invite secondary pupils primary Hispanic day celebrations! </a:t>
            </a:r>
            <a:r>
              <a:rPr lang="en-GB" sz="2000" dirty="0">
                <a:latin typeface="Arial" panose="020B0604020202020204" pitchFamily="34" charset="0"/>
                <a:ea typeface="Times New Roman" panose="02020603050405020304" pitchFamily="18" charset="0"/>
                <a:cs typeface="Times New Roman" panose="02020603050405020304" pitchFamily="18" charset="0"/>
              </a:rPr>
              <a:t>(They could simply join in with what you have planned or run some workshops).</a:t>
            </a:r>
          </a:p>
          <a:p>
            <a:pPr marL="457200" indent="-457200">
              <a:buFont typeface="Arial" panose="020B0604020202020204" pitchFamily="34" charset="0"/>
              <a:buChar char="•"/>
            </a:pPr>
            <a:endParaRPr lang="en-GB" sz="200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Scroll: Horizontal 7">
            <a:extLst>
              <a:ext uri="{FF2B5EF4-FFF2-40B4-BE49-F238E27FC236}">
                <a16:creationId xmlns:a16="http://schemas.microsoft.com/office/drawing/2014/main" id="{F38AD0FF-55C8-BF53-8078-4059B0BE8AED}"/>
              </a:ext>
            </a:extLst>
          </p:cNvPr>
          <p:cNvSpPr/>
          <p:nvPr/>
        </p:nvSpPr>
        <p:spPr>
          <a:xfrm>
            <a:off x="8565502" y="4809903"/>
            <a:ext cx="3219061" cy="2307044"/>
          </a:xfrm>
          <a:prstGeom prst="horizontalScroll">
            <a:avLst/>
          </a:prstGeom>
          <a:solidFill>
            <a:srgbClr val="FFFF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6</a:t>
            </a:r>
            <a:r>
              <a:rPr lang="en-GB" sz="1800" b="1" baseline="30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th</a:t>
            </a:r>
            <a:r>
              <a:rPr lang="en-GB"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July transition event day all subjects. </a:t>
            </a:r>
            <a:endParaRPr lang="en-GB"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428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 calcmode="lin" valueType="num">
                                      <p:cBhvr additive="base">
                                        <p:cTn id="3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heel(1)">
                                      <p:cBhvr>
                                        <p:cTn id="3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A418A7D-0776-0008-435E-5515CDB36755}"/>
              </a:ext>
            </a:extLst>
          </p:cNvPr>
          <p:cNvSpPr txBox="1"/>
          <p:nvPr/>
        </p:nvSpPr>
        <p:spPr>
          <a:xfrm>
            <a:off x="0" y="6150480"/>
            <a:ext cx="12192000" cy="369332"/>
          </a:xfrm>
          <a:prstGeom prst="rect">
            <a:avLst/>
          </a:prstGeom>
          <a:solidFill>
            <a:srgbClr val="0070C0"/>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896CD181-3087-B638-829D-90FBB7724624}"/>
              </a:ext>
            </a:extLst>
          </p:cNvPr>
          <p:cNvSpPr txBox="1"/>
          <p:nvPr/>
        </p:nvSpPr>
        <p:spPr>
          <a:xfrm>
            <a:off x="0" y="6519812"/>
            <a:ext cx="12192000" cy="369332"/>
          </a:xfrm>
          <a:prstGeom prst="rect">
            <a:avLst/>
          </a:prstGeom>
          <a:solidFill>
            <a:schemeClr val="tx1"/>
          </a:solidFill>
        </p:spPr>
        <p:txBody>
          <a:bodyPr wrap="square" rtlCol="0">
            <a:spAutoFit/>
          </a:bodyPr>
          <a:lstStyle/>
          <a:p>
            <a:endParaRPr lang="en-GB" dirty="0"/>
          </a:p>
        </p:txBody>
      </p:sp>
      <p:sp>
        <p:nvSpPr>
          <p:cNvPr id="6" name="Content Placeholder 4">
            <a:extLst>
              <a:ext uri="{FF2B5EF4-FFF2-40B4-BE49-F238E27FC236}">
                <a16:creationId xmlns:a16="http://schemas.microsoft.com/office/drawing/2014/main" id="{B5BE4AC0-923C-CCCA-AF52-BE7105D6B7CA}"/>
              </a:ext>
            </a:extLst>
          </p:cNvPr>
          <p:cNvSpPr txBox="1">
            <a:spLocks/>
          </p:cNvSpPr>
          <p:nvPr/>
        </p:nvSpPr>
        <p:spPr>
          <a:xfrm>
            <a:off x="2862066" y="1844824"/>
            <a:ext cx="6474294" cy="3960440"/>
          </a:xfrm>
          <a:prstGeom prst="rect">
            <a:avLst/>
          </a:prstGeom>
        </p:spPr>
        <p:txBody>
          <a:bodyPr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GB" sz="2400" kern="0"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D799A1E-526B-2753-ECE0-12F54CBE79BE}"/>
              </a:ext>
            </a:extLst>
          </p:cNvPr>
          <p:cNvSpPr txBox="1">
            <a:spLocks/>
          </p:cNvSpPr>
          <p:nvPr/>
        </p:nvSpPr>
        <p:spPr>
          <a:xfrm>
            <a:off x="5991191" y="235080"/>
            <a:ext cx="4359924" cy="59941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2800" b="1" kern="0" dirty="0">
                <a:latin typeface="+mn-lt"/>
                <a:ea typeface="Calibri" panose="020F0502020204030204" pitchFamily="34" charset="0"/>
                <a:cs typeface="Times New Roman" panose="02020603050405020304" pitchFamily="18" charset="0"/>
              </a:rPr>
              <a:t>Raúl y las alas </a:t>
            </a:r>
            <a:r>
              <a:rPr lang="en-US" sz="2800" b="1" kern="0" dirty="0" err="1">
                <a:latin typeface="+mn-lt"/>
                <a:ea typeface="Calibri" panose="020F0502020204030204" pitchFamily="34" charset="0"/>
                <a:cs typeface="Times New Roman" panose="02020603050405020304" pitchFamily="18" charset="0"/>
              </a:rPr>
              <a:t>mágicas</a:t>
            </a:r>
            <a:r>
              <a:rPr lang="en-US" sz="2800" b="1" kern="0" dirty="0">
                <a:latin typeface="+mn-lt"/>
                <a:ea typeface="Calibri" panose="020F0502020204030204" pitchFamily="34" charset="0"/>
                <a:cs typeface="Times New Roman" panose="02020603050405020304" pitchFamily="18" charset="0"/>
              </a:rPr>
              <a:t> in Y7</a:t>
            </a:r>
            <a:endParaRPr lang="en-GB" sz="2400" b="1" kern="0" dirty="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DE34FC92-5EEC-E266-4C21-57C4C23A00D6}"/>
              </a:ext>
            </a:extLst>
          </p:cNvPr>
          <p:cNvSpPr/>
          <p:nvPr/>
        </p:nvSpPr>
        <p:spPr>
          <a:xfrm>
            <a:off x="4923265" y="1114154"/>
            <a:ext cx="6763910" cy="4448446"/>
          </a:xfrm>
          <a:prstGeom prst="roundRect">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2000" dirty="0">
              <a:solidFill>
                <a:schemeClr val="tx1"/>
              </a:solidFill>
            </a:endParaRPr>
          </a:p>
          <a:p>
            <a:pPr marL="285750" indent="-285750">
              <a:buFont typeface="Arial" panose="020B0604020202020204" pitchFamily="34" charset="0"/>
              <a:buChar char="•"/>
            </a:pPr>
            <a:endParaRPr lang="en-GB" sz="2000" dirty="0">
              <a:solidFill>
                <a:schemeClr val="tx1"/>
              </a:solidFill>
            </a:endParaRPr>
          </a:p>
          <a:p>
            <a:pPr marL="285750" indent="-285750">
              <a:buFont typeface="Arial" panose="020B0604020202020204" pitchFamily="34" charset="0"/>
              <a:buChar char="•"/>
            </a:pPr>
            <a:endParaRPr lang="en-GB" sz="2000" dirty="0">
              <a:solidFill>
                <a:schemeClr val="tx1"/>
              </a:solidFill>
            </a:endParaRPr>
          </a:p>
          <a:p>
            <a:pPr marL="285750" indent="-285750">
              <a:buFont typeface="Arial" panose="020B0604020202020204" pitchFamily="34" charset="0"/>
              <a:buChar char="•"/>
            </a:pPr>
            <a:endParaRPr lang="en-GB" sz="2000" dirty="0">
              <a:solidFill>
                <a:schemeClr val="tx1"/>
              </a:solidFill>
            </a:endParaRPr>
          </a:p>
          <a:p>
            <a:pPr marL="285750" indent="-285750">
              <a:buFont typeface="Arial" panose="020B0604020202020204" pitchFamily="34" charset="0"/>
              <a:buChar char="•"/>
            </a:pPr>
            <a:r>
              <a:rPr lang="en-GB" sz="2000" dirty="0">
                <a:solidFill>
                  <a:schemeClr val="tx1"/>
                </a:solidFill>
              </a:rPr>
              <a:t>Would any of the activities in Unit 22 work in Y7?</a:t>
            </a:r>
          </a:p>
          <a:p>
            <a:endParaRPr lang="en-GB" sz="2000" dirty="0">
              <a:solidFill>
                <a:schemeClr val="tx1"/>
              </a:solidFill>
            </a:endParaRPr>
          </a:p>
          <a:p>
            <a:pPr marL="285750" indent="-285750">
              <a:buFont typeface="Arial" panose="020B0604020202020204" pitchFamily="34" charset="0"/>
              <a:buChar char="•"/>
            </a:pPr>
            <a:r>
              <a:rPr lang="en-GB" sz="2000" dirty="0">
                <a:solidFill>
                  <a:schemeClr val="tx1"/>
                </a:solidFill>
              </a:rPr>
              <a:t>Read the whole story</a:t>
            </a:r>
          </a:p>
          <a:p>
            <a:pPr marL="285750" indent="-285750">
              <a:buFont typeface="Arial" panose="020B0604020202020204" pitchFamily="34" charset="0"/>
              <a:buChar char="•"/>
            </a:pPr>
            <a:endParaRPr lang="en-GB" sz="2000" dirty="0">
              <a:solidFill>
                <a:schemeClr val="tx1"/>
              </a:solidFill>
            </a:endParaRPr>
          </a:p>
          <a:p>
            <a:pPr marL="285750" indent="-285750">
              <a:buFont typeface="Arial" panose="020B0604020202020204" pitchFamily="34" charset="0"/>
              <a:buChar char="•"/>
            </a:pPr>
            <a:r>
              <a:rPr lang="en-GB" sz="2000" dirty="0">
                <a:solidFill>
                  <a:schemeClr val="tx1"/>
                </a:solidFill>
              </a:rPr>
              <a:t>Use some of the pictures in the book for pupils to practice descriptions.</a:t>
            </a:r>
          </a:p>
          <a:p>
            <a:pPr marL="285750" indent="-285750">
              <a:buFont typeface="Arial" panose="020B0604020202020204" pitchFamily="34" charset="0"/>
              <a:buChar char="•"/>
            </a:pPr>
            <a:endParaRPr lang="en-GB" sz="2000" dirty="0">
              <a:solidFill>
                <a:schemeClr val="tx1"/>
              </a:solidFill>
            </a:endParaRPr>
          </a:p>
          <a:p>
            <a:pPr marL="285750" indent="-285750">
              <a:buFont typeface="Arial" panose="020B0604020202020204" pitchFamily="34" charset="0"/>
              <a:buChar char="•"/>
            </a:pPr>
            <a:r>
              <a:rPr lang="en-GB" sz="2000" dirty="0">
                <a:solidFill>
                  <a:schemeClr val="tx1"/>
                </a:solidFill>
              </a:rPr>
              <a:t>Choose paragraphs or a chapter for your pupils to re-write by adding more details, connectives, etc.</a:t>
            </a:r>
          </a:p>
          <a:p>
            <a:pPr marL="285750" indent="-285750">
              <a:buFont typeface="Arial" panose="020B0604020202020204" pitchFamily="34" charset="0"/>
              <a:buChar char="•"/>
            </a:pPr>
            <a:endParaRPr lang="en-GB" sz="2000" dirty="0">
              <a:solidFill>
                <a:schemeClr val="tx1"/>
              </a:solidFill>
            </a:endParaRPr>
          </a:p>
          <a:p>
            <a:pPr marL="285750" indent="-285750">
              <a:buFont typeface="Arial" panose="020B0604020202020204" pitchFamily="34" charset="0"/>
              <a:buChar char="•"/>
            </a:pPr>
            <a:r>
              <a:rPr lang="en-GB" sz="2000" dirty="0">
                <a:solidFill>
                  <a:schemeClr val="tx1"/>
                </a:solidFill>
              </a:rPr>
              <a:t>Re-write the story changing the characters, the stolen object/s and the location. Try to keep it in Hackney!</a:t>
            </a:r>
          </a:p>
          <a:p>
            <a:pPr marL="285750" indent="-285750">
              <a:buFont typeface="Arial" panose="020B0604020202020204" pitchFamily="34" charset="0"/>
              <a:buChar char="•"/>
            </a:pPr>
            <a:endParaRPr lang="en-GB" sz="2000" dirty="0">
              <a:solidFill>
                <a:schemeClr val="tx1"/>
              </a:solidFill>
            </a:endParaRPr>
          </a:p>
          <a:p>
            <a:pPr marL="285750" indent="-285750">
              <a:buFont typeface="Arial" panose="020B0604020202020204" pitchFamily="34" charset="0"/>
              <a:buChar char="•"/>
            </a:pPr>
            <a:endParaRPr lang="en-GB" sz="2000" dirty="0">
              <a:solidFill>
                <a:schemeClr val="tx1"/>
              </a:solidFill>
            </a:endParaRPr>
          </a:p>
          <a:p>
            <a:pPr marL="285750" indent="-285750">
              <a:buFont typeface="Arial" panose="020B0604020202020204" pitchFamily="34" charset="0"/>
              <a:buChar char="•"/>
            </a:pPr>
            <a:endParaRPr lang="en-GB" dirty="0">
              <a:solidFill>
                <a:schemeClr val="tx1"/>
              </a:solidFill>
            </a:endParaRPr>
          </a:p>
          <a:p>
            <a:pPr marL="285750" indent="-285750">
              <a:buFont typeface="Arial" panose="020B0604020202020204" pitchFamily="34" charset="0"/>
              <a:buChar char="•"/>
            </a:pPr>
            <a:endParaRPr lang="en-GB" dirty="0">
              <a:solidFill>
                <a:schemeClr val="tx1"/>
              </a:solidFill>
            </a:endParaRPr>
          </a:p>
          <a:p>
            <a:pPr algn="ctr"/>
            <a:endParaRPr lang="en-GB" dirty="0">
              <a:solidFill>
                <a:schemeClr val="tx1"/>
              </a:solidFill>
            </a:endParaRPr>
          </a:p>
        </p:txBody>
      </p:sp>
      <p:sp>
        <p:nvSpPr>
          <p:cNvPr id="13" name="Rectangle 4">
            <a:extLst>
              <a:ext uri="{FF2B5EF4-FFF2-40B4-BE49-F238E27FC236}">
                <a16:creationId xmlns:a16="http://schemas.microsoft.com/office/drawing/2014/main" id="{15AC0C61-4674-CC7F-EFC1-8A81CCCC1F18}"/>
              </a:ext>
            </a:extLst>
          </p:cNvPr>
          <p:cNvSpPr>
            <a:spLocks noChangeArrowheads="1"/>
          </p:cNvSpPr>
          <p:nvPr/>
        </p:nvSpPr>
        <p:spPr bwMode="auto">
          <a:xfrm>
            <a:off x="214267" y="395064"/>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lnSpc>
                <a:spcPct val="115000"/>
              </a:lnSpc>
              <a:spcAft>
                <a:spcPts val="1000"/>
              </a:spcAft>
              <a:buNone/>
            </a:pPr>
            <a:r>
              <a:rPr lang="en-GB" sz="1800" b="1" kern="1400" dirty="0">
                <a:ln>
                  <a:noFill/>
                </a:ln>
                <a:solidFill>
                  <a:srgbClr val="000000"/>
                </a:solidFill>
                <a:effectLst>
                  <a:outerShdw blurRad="38100" dist="19050" dir="2700000" algn="tl">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Raúl y las alas </a:t>
            </a:r>
            <a:r>
              <a:rPr lang="en-GB" sz="1800" b="1" kern="1400" dirty="0" err="1">
                <a:ln>
                  <a:noFill/>
                </a:ln>
                <a:solidFill>
                  <a:srgbClr val="000000"/>
                </a:solidFill>
                <a:effectLst>
                  <a:outerShdw blurRad="38100" dist="19050" dir="2700000" algn="tl">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mágicas</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1000"/>
              </a:spcAft>
              <a:buNone/>
            </a:pP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1000"/>
              </a:spcAft>
            </a:pPr>
            <a:endParaRPr lang="en-GB" sz="1800" b="1" dirty="0">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1000"/>
              </a:spcAft>
            </a:pP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1000"/>
              </a:spcAft>
            </a:pPr>
            <a:endParaRPr lang="en-GB" sz="1800" b="1" dirty="0">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1000"/>
              </a:spcAft>
              <a:buNone/>
            </a:pPr>
            <a:endParaRPr lang="en-GB" sz="1200" b="1"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1000"/>
              </a:spcAft>
              <a:buNone/>
            </a:pPr>
            <a:r>
              <a:rPr lang="en-GB" sz="1200" b="1" dirty="0">
                <a:effectLst/>
                <a:latin typeface="Arial" panose="020B0604020202020204" pitchFamily="34" charset="0"/>
                <a:ea typeface="Calibri" panose="020F0502020204030204" pitchFamily="34" charset="0"/>
                <a:cs typeface="Times New Roman" panose="02020603050405020304" pitchFamily="18" charset="0"/>
              </a:rPr>
              <a:t>por</a:t>
            </a:r>
          </a:p>
          <a:p>
            <a:pPr algn="ctr">
              <a:lnSpc>
                <a:spcPct val="115000"/>
              </a:lnSpc>
              <a:spcAft>
                <a:spcPts val="1000"/>
              </a:spcAft>
              <a:buNone/>
            </a:pPr>
            <a:r>
              <a:rPr lang="en-GB" sz="1200" b="1" dirty="0">
                <a:effectLst/>
                <a:latin typeface="Arial" panose="020B0604020202020204" pitchFamily="34" charset="0"/>
                <a:ea typeface="Calibri" panose="020F0502020204030204" pitchFamily="34" charset="0"/>
                <a:cs typeface="Arial" panose="020B0604020202020204" pitchFamily="34" charset="0"/>
              </a:rPr>
              <a:t>Dawn Alexander-Joseph</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1000"/>
              </a:spcAft>
              <a:buNone/>
            </a:pPr>
            <a:r>
              <a:rPr lang="en-GB" sz="1200" b="1" dirty="0">
                <a:effectLst/>
                <a:latin typeface="Arial" panose="020B0604020202020204" pitchFamily="34" charset="0"/>
                <a:ea typeface="Calibri" panose="020F0502020204030204" pitchFamily="34" charset="0"/>
                <a:cs typeface="Arial" panose="020B0604020202020204" pitchFamily="34" charset="0"/>
              </a:rPr>
              <a:t>Aránzazu M. Pérez </a:t>
            </a:r>
            <a:r>
              <a:rPr lang="en-GB" sz="1200" dirty="0">
                <a:effectLst/>
                <a:latin typeface="Arial" panose="020B0604020202020204" pitchFamily="34" charset="0"/>
                <a:ea typeface="Calibri" panose="020F0502020204030204" pitchFamily="34" charset="0"/>
                <a:cs typeface="Arial" panose="020B0604020202020204" pitchFamily="34" charset="0"/>
              </a:rPr>
              <a:t> </a:t>
            </a:r>
            <a:r>
              <a:rPr lang="en-GB" sz="1200" b="1" dirty="0">
                <a:effectLst/>
                <a:latin typeface="Arial" panose="020B0604020202020204" pitchFamily="34" charset="0"/>
                <a:ea typeface="Calibri" panose="020F0502020204030204" pitchFamily="34" charset="0"/>
                <a:cs typeface="Arial" panose="020B0604020202020204" pitchFamily="34" charset="0"/>
              </a:rPr>
              <a:t>Perdomo</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1000"/>
              </a:spcAft>
              <a:buNone/>
            </a:pPr>
            <a:r>
              <a:rPr lang="en-GB" sz="1200" b="1" dirty="0">
                <a:effectLst/>
                <a:latin typeface="Arial" panose="020B0604020202020204" pitchFamily="34" charset="0"/>
                <a:ea typeface="Calibri" panose="020F0502020204030204" pitchFamily="34" charset="0"/>
                <a:cs typeface="Arial" panose="020B0604020202020204" pitchFamily="34" charset="0"/>
              </a:rPr>
              <a:t>y</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1000"/>
              </a:spcAft>
              <a:buNone/>
            </a:pPr>
            <a:r>
              <a:rPr lang="en-GB" sz="1200" b="1" dirty="0">
                <a:effectLst/>
                <a:latin typeface="Arial" panose="020B0604020202020204" pitchFamily="34" charset="0"/>
                <a:ea typeface="Calibri" panose="020F0502020204030204" pitchFamily="34" charset="0"/>
                <a:cs typeface="Arial" panose="020B0604020202020204" pitchFamily="34" charset="0"/>
              </a:rPr>
              <a:t>Joe Stewart</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1000"/>
              </a:spcAft>
              <a:buNone/>
            </a:pPr>
            <a:r>
              <a:rPr lang="en-GB" sz="1200" b="1" dirty="0" err="1">
                <a:effectLst/>
                <a:latin typeface="Arial" panose="020B0604020202020204" pitchFamily="34" charset="0"/>
                <a:ea typeface="Calibri" panose="020F0502020204030204" pitchFamily="34" charset="0"/>
                <a:cs typeface="Arial" panose="020B0604020202020204" pitchFamily="34" charset="0"/>
              </a:rPr>
              <a:t>dibujos</a:t>
            </a:r>
            <a:r>
              <a:rPr lang="en-GB" sz="1200" b="1" dirty="0">
                <a:effectLst/>
                <a:latin typeface="Arial" panose="020B0604020202020204" pitchFamily="34" charset="0"/>
                <a:ea typeface="Calibri" panose="020F0502020204030204" pitchFamily="34" charset="0"/>
                <a:cs typeface="Arial" panose="020B0604020202020204" pitchFamily="34" charset="0"/>
              </a:rPr>
              <a:t> Colette </a:t>
            </a:r>
            <a:r>
              <a:rPr lang="en-GB" sz="1200" b="1" dirty="0" err="1">
                <a:effectLst/>
                <a:latin typeface="Arial" panose="020B0604020202020204" pitchFamily="34" charset="0"/>
                <a:ea typeface="Calibri" panose="020F0502020204030204" pitchFamily="34" charset="0"/>
                <a:cs typeface="Arial" panose="020B0604020202020204" pitchFamily="34" charset="0"/>
              </a:rPr>
              <a:t>Lambe</a:t>
            </a:r>
            <a:endParaRPr lang="en-GB" sz="1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3" descr="Diagram&#10;&#10;Description automatically generated">
            <a:extLst>
              <a:ext uri="{FF2B5EF4-FFF2-40B4-BE49-F238E27FC236}">
                <a16:creationId xmlns:a16="http://schemas.microsoft.com/office/drawing/2014/main" id="{57C063FB-BA8B-E64F-B39D-B6E121FF0B52}"/>
              </a:ext>
            </a:extLst>
          </p:cNvPr>
          <p:cNvPicPr/>
          <p:nvPr/>
        </p:nvPicPr>
        <p:blipFill>
          <a:blip r:embed="rId2" cstate="hqprint">
            <a:extLst>
              <a:ext uri="{28A0092B-C50C-407E-A947-70E740481C1C}">
                <a14:useLocalDpi xmlns:a14="http://schemas.microsoft.com/office/drawing/2010/main" val="0"/>
              </a:ext>
            </a:extLst>
          </a:blip>
          <a:stretch>
            <a:fillRect/>
          </a:stretch>
        </p:blipFill>
        <p:spPr>
          <a:xfrm>
            <a:off x="1272602" y="1203362"/>
            <a:ext cx="1921930" cy="1896802"/>
          </a:xfrm>
          <a:prstGeom prst="rect">
            <a:avLst/>
          </a:prstGeom>
        </p:spPr>
      </p:pic>
    </p:spTree>
    <p:extLst>
      <p:ext uri="{BB962C8B-B14F-4D97-AF65-F5344CB8AC3E}">
        <p14:creationId xmlns:p14="http://schemas.microsoft.com/office/powerpoint/2010/main" val="160737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 calcmode="lin" valueType="num">
                                      <p:cBhvr additive="base">
                                        <p:cTn id="7"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6" end="6"/>
                                            </p:txEl>
                                          </p:spTgt>
                                        </p:tgtEl>
                                        <p:attrNameLst>
                                          <p:attrName>style.visibility</p:attrName>
                                        </p:attrNameLst>
                                      </p:cBhvr>
                                      <p:to>
                                        <p:strVal val="visible"/>
                                      </p:to>
                                    </p:set>
                                    <p:anim calcmode="lin" valueType="num">
                                      <p:cBhvr additive="base">
                                        <p:cTn id="1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8" end="8"/>
                                            </p:txEl>
                                          </p:spTgt>
                                        </p:tgtEl>
                                        <p:attrNameLst>
                                          <p:attrName>style.visibility</p:attrName>
                                        </p:attrNameLst>
                                      </p:cBhvr>
                                      <p:to>
                                        <p:strVal val="visible"/>
                                      </p:to>
                                    </p:set>
                                    <p:anim calcmode="lin" valueType="num">
                                      <p:cBhvr additive="base">
                                        <p:cTn id="19"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10" end="10"/>
                                            </p:txEl>
                                          </p:spTgt>
                                        </p:tgtEl>
                                        <p:attrNameLst>
                                          <p:attrName>style.visibility</p:attrName>
                                        </p:attrNameLst>
                                      </p:cBhvr>
                                      <p:to>
                                        <p:strVal val="visible"/>
                                      </p:to>
                                    </p:set>
                                    <p:anim calcmode="lin" valueType="num">
                                      <p:cBhvr additive="base">
                                        <p:cTn id="25" dur="500" fill="hold"/>
                                        <p:tgtEl>
                                          <p:spTgt spid="10">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12" end="12"/>
                                            </p:txEl>
                                          </p:spTgt>
                                        </p:tgtEl>
                                        <p:attrNameLst>
                                          <p:attrName>style.visibility</p:attrName>
                                        </p:attrNameLst>
                                      </p:cBhvr>
                                      <p:to>
                                        <p:strVal val="visible"/>
                                      </p:to>
                                    </p:set>
                                    <p:anim calcmode="lin" valueType="num">
                                      <p:cBhvr additive="base">
                                        <p:cTn id="31" dur="500" fill="hold"/>
                                        <p:tgtEl>
                                          <p:spTgt spid="10">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FAA457-D09F-B958-39E4-3C03A4D51454}"/>
              </a:ext>
            </a:extLst>
          </p:cNvPr>
          <p:cNvSpPr txBox="1"/>
          <p:nvPr/>
        </p:nvSpPr>
        <p:spPr>
          <a:xfrm>
            <a:off x="1933128" y="1000317"/>
            <a:ext cx="7358158" cy="4247317"/>
          </a:xfrm>
          <a:prstGeom prst="rect">
            <a:avLst/>
          </a:prstGeom>
          <a:noFill/>
        </p:spPr>
        <p:txBody>
          <a:bodyPr wrap="square" rtlCol="0">
            <a:spAutoFit/>
          </a:bodyPr>
          <a:lstStyle/>
          <a:p>
            <a:r>
              <a:rPr lang="en-US" sz="2800" dirty="0"/>
              <a:t>This Year 6 Unit 22 plus an electronic version of the story read aloud and the </a:t>
            </a:r>
            <a:r>
              <a:rPr lang="en-US" sz="2800" dirty="0" err="1"/>
              <a:t>Cuaderno</a:t>
            </a:r>
            <a:r>
              <a:rPr lang="en-US" sz="2800" dirty="0"/>
              <a:t> and </a:t>
            </a:r>
            <a:r>
              <a:rPr lang="en-US" sz="2800" dirty="0" err="1"/>
              <a:t>glosario</a:t>
            </a:r>
            <a:r>
              <a:rPr lang="en-US" sz="2800"/>
              <a:t> for</a:t>
            </a:r>
            <a:endParaRPr lang="en-US" sz="2800" dirty="0"/>
          </a:p>
          <a:p>
            <a:r>
              <a:rPr lang="en-GB" sz="2800" b="1" kern="1400" dirty="0">
                <a:ln>
                  <a:noFill/>
                </a:ln>
                <a:solidFill>
                  <a:srgbClr val="000000"/>
                </a:solidFill>
                <a:effectLst>
                  <a:outerShdw blurRad="38100" dist="19050" dir="2700000" algn="tl">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Raúl y las alas </a:t>
            </a:r>
            <a:r>
              <a:rPr lang="en-GB" sz="2800" b="1" kern="1400" dirty="0" err="1">
                <a:ln>
                  <a:noFill/>
                </a:ln>
                <a:solidFill>
                  <a:srgbClr val="000000"/>
                </a:solidFill>
                <a:effectLst>
                  <a:outerShdw blurRad="38100" dist="19050" dir="2700000" algn="tl">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mágicas</a:t>
            </a:r>
            <a:endParaRPr lang="en-GB" sz="2800" dirty="0">
              <a:effectLst/>
              <a:latin typeface="Arial" panose="020B0604020202020204" pitchFamily="34" charset="0"/>
              <a:ea typeface="Calibri" panose="020F0502020204030204" pitchFamily="34" charset="0"/>
              <a:cs typeface="Arial" panose="020B0604020202020204" pitchFamily="34" charset="0"/>
            </a:endParaRPr>
          </a:p>
          <a:p>
            <a:r>
              <a:rPr lang="en-US" sz="2800" dirty="0"/>
              <a:t>and all of the KS2 Units and Medium Term plans can be found in the Spanish section of my free website</a:t>
            </a:r>
          </a:p>
          <a:p>
            <a:r>
              <a:rPr lang="en-US" sz="2800" dirty="0">
                <a:hlinkClick r:id="rId2"/>
              </a:rPr>
              <a:t>https://bcclanguages.co.uk/?page_id=8593</a:t>
            </a:r>
            <a:endParaRPr lang="en-US" sz="2800" dirty="0"/>
          </a:p>
          <a:p>
            <a:endParaRPr lang="en-US" sz="2800" dirty="0"/>
          </a:p>
          <a:p>
            <a:endParaRPr lang="en-GB" dirty="0"/>
          </a:p>
        </p:txBody>
      </p:sp>
    </p:spTree>
    <p:extLst>
      <p:ext uri="{BB962C8B-B14F-4D97-AF65-F5344CB8AC3E}">
        <p14:creationId xmlns:p14="http://schemas.microsoft.com/office/powerpoint/2010/main" val="3649781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5"/>
        <p:cNvGrpSpPr/>
        <p:nvPr/>
      </p:nvGrpSpPr>
      <p:grpSpPr>
        <a:xfrm>
          <a:off x="0" y="0"/>
          <a:ext cx="0" cy="0"/>
          <a:chOff x="0" y="0"/>
          <a:chExt cx="0" cy="0"/>
        </a:xfrm>
      </p:grpSpPr>
      <p:sp useBgFill="1">
        <p:nvSpPr>
          <p:cNvPr id="127" name="Rectangle 122">
            <a:extLst>
              <a:ext uri="{FF2B5EF4-FFF2-40B4-BE49-F238E27FC236}">
                <a16:creationId xmlns:a16="http://schemas.microsoft.com/office/drawing/2014/main" id="{2221AA6A-14A3-4CB1-A46D-4BBC72A286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677EC82-5942-48A2-A41E-782FBF5FA070}"/>
              </a:ext>
            </a:extLst>
          </p:cNvPr>
          <p:cNvSpPr>
            <a:spLocks noGrp="1"/>
          </p:cNvSpPr>
          <p:nvPr>
            <p:ph type="ctrTitle"/>
          </p:nvPr>
        </p:nvSpPr>
        <p:spPr>
          <a:xfrm>
            <a:off x="4316935" y="507283"/>
            <a:ext cx="7036865" cy="1544062"/>
          </a:xfrm>
        </p:spPr>
        <p:txBody>
          <a:bodyPr vert="horz" lIns="91440" tIns="45720" rIns="91440" bIns="45720" rtlCol="0" anchor="ctr">
            <a:normAutofit fontScale="90000"/>
          </a:bodyPr>
          <a:lstStyle/>
          <a:p>
            <a:pPr algn="l"/>
            <a:br>
              <a:rPr lang="en-US" sz="1000" b="1"/>
            </a:br>
            <a:br>
              <a:rPr lang="en-US" sz="1000" b="1"/>
            </a:br>
            <a:br>
              <a:rPr lang="en-US" sz="1000" b="1"/>
            </a:br>
            <a:br>
              <a:rPr lang="en-US" sz="1000" b="1"/>
            </a:br>
            <a:br>
              <a:rPr lang="en-US" sz="1000" b="1"/>
            </a:br>
            <a:br>
              <a:rPr lang="en-US" sz="1000" b="1"/>
            </a:br>
            <a:r>
              <a:rPr lang="en-US" sz="1000" b="1">
                <a:effectLst/>
              </a:rPr>
              <a:t> </a:t>
            </a:r>
            <a:br>
              <a:rPr lang="en-US" sz="1000" b="1">
                <a:effectLst/>
              </a:rPr>
            </a:br>
            <a:r>
              <a:rPr lang="en-US" sz="1000" b="1"/>
              <a:t> </a:t>
            </a:r>
            <a:br>
              <a:rPr lang="en-US" sz="1000" b="1"/>
            </a:br>
            <a:br>
              <a:rPr lang="en-US" sz="1000" b="1"/>
            </a:br>
            <a:br>
              <a:rPr lang="en-US" sz="1000" b="1"/>
            </a:br>
            <a:endParaRPr lang="en-US" sz="1000"/>
          </a:p>
        </p:txBody>
      </p:sp>
      <p:pic>
        <p:nvPicPr>
          <p:cNvPr id="118" name="Google Shape;118;p4"/>
          <p:cNvPicPr preferRelativeResize="0"/>
          <p:nvPr/>
        </p:nvPicPr>
        <p:blipFill rotWithShape="1">
          <a:blip r:embed="rId3"/>
          <a:stretch/>
        </p:blipFill>
        <p:spPr>
          <a:xfrm>
            <a:off x="892128" y="177416"/>
            <a:ext cx="2633276" cy="1955208"/>
          </a:xfrm>
          <a:prstGeom prst="rect">
            <a:avLst/>
          </a:prstGeom>
          <a:noFill/>
        </p:spPr>
      </p:pic>
      <p:pic>
        <p:nvPicPr>
          <p:cNvPr id="117" name="Google Shape;117;p4"/>
          <p:cNvPicPr preferRelativeResize="0"/>
          <p:nvPr/>
        </p:nvPicPr>
        <p:blipFill rotWithShape="1">
          <a:blip r:embed="rId4"/>
          <a:stretch/>
        </p:blipFill>
        <p:spPr>
          <a:xfrm>
            <a:off x="422948" y="2920234"/>
            <a:ext cx="3571637" cy="625036"/>
          </a:xfrm>
          <a:prstGeom prst="rect">
            <a:avLst/>
          </a:prstGeom>
          <a:noFill/>
        </p:spPr>
      </p:pic>
      <p:pic>
        <p:nvPicPr>
          <p:cNvPr id="116" name="Google Shape;116;p4"/>
          <p:cNvPicPr preferRelativeResize="0"/>
          <p:nvPr/>
        </p:nvPicPr>
        <p:blipFill rotWithShape="1">
          <a:blip r:embed="rId5"/>
          <a:stretch/>
        </p:blipFill>
        <p:spPr>
          <a:xfrm>
            <a:off x="422948" y="5100650"/>
            <a:ext cx="3571637" cy="419667"/>
          </a:xfrm>
          <a:prstGeom prst="rect">
            <a:avLst/>
          </a:prstGeom>
          <a:noFill/>
        </p:spPr>
      </p:pic>
      <p:sp>
        <p:nvSpPr>
          <p:cNvPr id="3" name="Rectangle 1">
            <a:extLst>
              <a:ext uri="{FF2B5EF4-FFF2-40B4-BE49-F238E27FC236}">
                <a16:creationId xmlns:a16="http://schemas.microsoft.com/office/drawing/2014/main" id="{122CEE71-2B38-8479-280E-F036D91FC2DC}"/>
              </a:ext>
            </a:extLst>
          </p:cNvPr>
          <p:cNvSpPr>
            <a:spLocks noGrp="1" noChangeArrowheads="1"/>
          </p:cNvSpPr>
          <p:nvPr>
            <p:ph type="subTitle" idx="1"/>
          </p:nvPr>
        </p:nvSpPr>
        <p:spPr bwMode="auto">
          <a:xfrm>
            <a:off x="4858328" y="1253876"/>
            <a:ext cx="454429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84D2424-F8A0-5D31-B73E-F5F4B4195D9E}"/>
              </a:ext>
            </a:extLst>
          </p:cNvPr>
          <p:cNvSpPr txBox="1"/>
          <p:nvPr/>
        </p:nvSpPr>
        <p:spPr>
          <a:xfrm>
            <a:off x="5687735" y="1052944"/>
            <a:ext cx="6224631" cy="4247317"/>
          </a:xfrm>
          <a:prstGeom prst="rect">
            <a:avLst/>
          </a:prstGeom>
          <a:noFill/>
        </p:spPr>
        <p:txBody>
          <a:bodyPr wrap="square" rtlCol="0">
            <a:spAutoFit/>
          </a:bodyPr>
          <a:lstStyle/>
          <a:p>
            <a:pPr algn="ctr"/>
            <a:r>
              <a:rPr lang="en-GB" b="1" dirty="0"/>
              <a:t>Number of native Spanish speakers transferring to secondary schools</a:t>
            </a:r>
          </a:p>
          <a:p>
            <a:r>
              <a:rPr lang="en-GB" dirty="0"/>
              <a:t>2021 – 64</a:t>
            </a:r>
          </a:p>
          <a:p>
            <a:r>
              <a:rPr lang="en-GB" dirty="0"/>
              <a:t>2022 – 73</a:t>
            </a:r>
          </a:p>
          <a:p>
            <a:r>
              <a:rPr lang="en-GB" dirty="0"/>
              <a:t>2023 - 53</a:t>
            </a:r>
          </a:p>
          <a:p>
            <a:endParaRPr lang="en-GB" dirty="0"/>
          </a:p>
          <a:p>
            <a:r>
              <a:rPr lang="en-GB" b="1" dirty="0"/>
              <a:t>“Grades” achieved by the majority of pupils (only 2 schools did not submit year 6 data) excluding Spanish speakers</a:t>
            </a:r>
          </a:p>
          <a:p>
            <a:endParaRPr lang="en-GB" dirty="0"/>
          </a:p>
          <a:p>
            <a:r>
              <a:rPr lang="en-GB" dirty="0"/>
              <a:t>2020 – 65% at 5/6 level</a:t>
            </a:r>
          </a:p>
          <a:p>
            <a:r>
              <a:rPr lang="en-GB" dirty="0"/>
              <a:t>2021 – 55.5% at 5/6 level</a:t>
            </a:r>
          </a:p>
          <a:p>
            <a:r>
              <a:rPr lang="en-GB" dirty="0"/>
              <a:t>2022 – 43% at 5/6 level</a:t>
            </a:r>
          </a:p>
          <a:p>
            <a:r>
              <a:rPr lang="en-GB" dirty="0"/>
              <a:t>2023 – 60% at 5/6 level</a:t>
            </a:r>
          </a:p>
          <a:p>
            <a:endParaRPr lang="en-GB" dirty="0"/>
          </a:p>
          <a:p>
            <a:r>
              <a:rPr lang="en-GB" dirty="0"/>
              <a:t>Reasons?</a:t>
            </a:r>
          </a:p>
        </p:txBody>
      </p:sp>
    </p:spTree>
    <p:extLst>
      <p:ext uri="{BB962C8B-B14F-4D97-AF65-F5344CB8AC3E}">
        <p14:creationId xmlns:p14="http://schemas.microsoft.com/office/powerpoint/2010/main" val="3839805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5"/>
        <p:cNvGrpSpPr/>
        <p:nvPr/>
      </p:nvGrpSpPr>
      <p:grpSpPr>
        <a:xfrm>
          <a:off x="0" y="0"/>
          <a:ext cx="0" cy="0"/>
          <a:chOff x="0" y="0"/>
          <a:chExt cx="0" cy="0"/>
        </a:xfrm>
      </p:grpSpPr>
      <p:sp useBgFill="1">
        <p:nvSpPr>
          <p:cNvPr id="143" name="Rectangle 129">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reeform: Shape 131">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1">
            <a:extLst>
              <a:ext uri="{FF2B5EF4-FFF2-40B4-BE49-F238E27FC236}">
                <a16:creationId xmlns:a16="http://schemas.microsoft.com/office/drawing/2014/main" id="{0677EC82-5942-48A2-A41E-782FBF5FA070}"/>
              </a:ext>
            </a:extLst>
          </p:cNvPr>
          <p:cNvSpPr>
            <a:spLocks noGrp="1"/>
          </p:cNvSpPr>
          <p:nvPr>
            <p:ph type="ctrTitle"/>
          </p:nvPr>
        </p:nvSpPr>
        <p:spPr>
          <a:xfrm>
            <a:off x="1137034" y="609599"/>
            <a:ext cx="6836927" cy="1322888"/>
          </a:xfrm>
        </p:spPr>
        <p:txBody>
          <a:bodyPr vert="horz" lIns="91440" tIns="45720" rIns="91440" bIns="45720" rtlCol="0" anchor="ctr">
            <a:normAutofit fontScale="90000"/>
          </a:bodyPr>
          <a:lstStyle/>
          <a:p>
            <a:pPr algn="l"/>
            <a:br>
              <a:rPr lang="en-US" sz="1100" b="1"/>
            </a:br>
            <a:br>
              <a:rPr lang="en-US" sz="1100" b="1"/>
            </a:br>
            <a:br>
              <a:rPr lang="en-US" sz="1100" b="1"/>
            </a:br>
            <a:br>
              <a:rPr lang="en-US" sz="1100" b="1"/>
            </a:br>
            <a:br>
              <a:rPr lang="en-US" sz="1100" b="1"/>
            </a:br>
            <a:br>
              <a:rPr lang="en-US" sz="1100" b="1"/>
            </a:br>
            <a:r>
              <a:rPr lang="en-US" sz="1100" b="1">
                <a:effectLst/>
              </a:rPr>
              <a:t> </a:t>
            </a:r>
            <a:br>
              <a:rPr lang="en-US" sz="1100" b="1">
                <a:effectLst/>
              </a:rPr>
            </a:br>
            <a:r>
              <a:rPr lang="en-US" sz="1100" b="1"/>
              <a:t> </a:t>
            </a:r>
            <a:br>
              <a:rPr lang="en-US" sz="1100" b="1"/>
            </a:br>
            <a:br>
              <a:rPr lang="en-US" sz="1100" b="1"/>
            </a:br>
            <a:br>
              <a:rPr lang="en-US" sz="1100" b="1"/>
            </a:br>
            <a:endParaRPr lang="en-US" sz="1100"/>
          </a:p>
        </p:txBody>
      </p:sp>
      <p:sp>
        <p:nvSpPr>
          <p:cNvPr id="7" name="Subtitle 5">
            <a:extLst>
              <a:ext uri="{FF2B5EF4-FFF2-40B4-BE49-F238E27FC236}">
                <a16:creationId xmlns:a16="http://schemas.microsoft.com/office/drawing/2014/main" id="{CA475D02-DD92-4ED4-9E92-8AC3BA8E139D}"/>
              </a:ext>
            </a:extLst>
          </p:cNvPr>
          <p:cNvSpPr>
            <a:spLocks noGrp="1"/>
          </p:cNvSpPr>
          <p:nvPr>
            <p:ph type="subTitle" idx="1"/>
          </p:nvPr>
        </p:nvSpPr>
        <p:spPr>
          <a:xfrm>
            <a:off x="630160" y="286327"/>
            <a:ext cx="6940679" cy="5878654"/>
          </a:xfrm>
        </p:spPr>
        <p:txBody>
          <a:bodyPr vert="horz" lIns="91440" tIns="45720" rIns="91440" bIns="45720" rtlCol="0">
            <a:normAutofit fontScale="92500" lnSpcReduction="10000"/>
          </a:bodyPr>
          <a:lstStyle/>
          <a:p>
            <a:pPr algn="l">
              <a:spcBef>
                <a:spcPts val="0"/>
              </a:spcBef>
              <a:spcAft>
                <a:spcPts val="600"/>
              </a:spcAft>
            </a:pPr>
            <a:r>
              <a:rPr lang="en-US" sz="2000" b="1" dirty="0"/>
              <a:t>                             Summer Term</a:t>
            </a:r>
          </a:p>
          <a:p>
            <a:pPr marL="457200" indent="-228600" algn="l">
              <a:spcBef>
                <a:spcPts val="0"/>
              </a:spcBef>
              <a:spcAft>
                <a:spcPts val="600"/>
              </a:spcAft>
              <a:buFont typeface="Arial" panose="020B0604020202020204" pitchFamily="34" charset="0"/>
              <a:buChar char="•"/>
            </a:pPr>
            <a:r>
              <a:rPr lang="en-US" dirty="0"/>
              <a:t>By </a:t>
            </a:r>
            <a:r>
              <a:rPr lang="en-US" b="1" dirty="0"/>
              <a:t>27 May </a:t>
            </a:r>
            <a:r>
              <a:rPr lang="en-US" dirty="0"/>
              <a:t>the Hackney Data Team will send electronically to every secondary school the data for every Year 6 pupil who will be transferring there</a:t>
            </a:r>
          </a:p>
          <a:p>
            <a:pPr marL="457200" indent="-228600" algn="l">
              <a:spcBef>
                <a:spcPts val="0"/>
              </a:spcBef>
              <a:spcAft>
                <a:spcPts val="600"/>
              </a:spcAft>
              <a:buFont typeface="Arial" panose="020B0604020202020204" pitchFamily="34" charset="0"/>
              <a:buChar char="•"/>
            </a:pPr>
            <a:r>
              <a:rPr lang="en-US" dirty="0"/>
              <a:t>Primary Spanish teachers complete the Transition Toolkit and email to ME by </a:t>
            </a:r>
            <a:r>
              <a:rPr lang="en-US" b="1" dirty="0"/>
              <a:t>27 May</a:t>
            </a:r>
          </a:p>
          <a:p>
            <a:pPr marL="457200" indent="-228600" algn="l">
              <a:spcBef>
                <a:spcPts val="0"/>
              </a:spcBef>
              <a:spcAft>
                <a:spcPts val="600"/>
              </a:spcAft>
              <a:buFont typeface="Arial" panose="020B0604020202020204" pitchFamily="34" charset="0"/>
              <a:buChar char="•"/>
            </a:pPr>
            <a:r>
              <a:rPr lang="en-US" dirty="0"/>
              <a:t> On </a:t>
            </a:r>
            <a:r>
              <a:rPr lang="en-US" b="1" dirty="0"/>
              <a:t>9th June</a:t>
            </a:r>
            <a:r>
              <a:rPr lang="en-US" dirty="0"/>
              <a:t>, I will send to every secondary MFL Head of Department:</a:t>
            </a:r>
          </a:p>
          <a:p>
            <a:pPr algn="l">
              <a:spcBef>
                <a:spcPts val="0"/>
              </a:spcBef>
              <a:spcAft>
                <a:spcPts val="600"/>
              </a:spcAft>
            </a:pPr>
            <a:r>
              <a:rPr lang="en-US" dirty="0"/>
              <a:t>        - the numbers of pupils transferring from your</a:t>
            </a:r>
          </a:p>
          <a:p>
            <a:pPr algn="l">
              <a:spcBef>
                <a:spcPts val="0"/>
              </a:spcBef>
              <a:spcAft>
                <a:spcPts val="600"/>
              </a:spcAft>
            </a:pPr>
            <a:r>
              <a:rPr lang="en-US" dirty="0"/>
              <a:t>          main feeder primaries</a:t>
            </a:r>
          </a:p>
          <a:p>
            <a:pPr algn="l">
              <a:spcBef>
                <a:spcPts val="0"/>
              </a:spcBef>
              <a:spcAft>
                <a:spcPts val="600"/>
              </a:spcAft>
            </a:pPr>
            <a:r>
              <a:rPr lang="en-US" dirty="0"/>
              <a:t>         - the completed Transition Toolkits;</a:t>
            </a:r>
          </a:p>
          <a:p>
            <a:pPr algn="l">
              <a:spcBef>
                <a:spcPts val="0"/>
              </a:spcBef>
              <a:spcAft>
                <a:spcPts val="600"/>
              </a:spcAft>
            </a:pPr>
            <a:r>
              <a:rPr lang="en-US" dirty="0"/>
              <a:t>         - further information about the schools including</a:t>
            </a:r>
          </a:p>
          <a:p>
            <a:pPr algn="l">
              <a:spcBef>
                <a:spcPts val="0"/>
              </a:spcBef>
              <a:spcAft>
                <a:spcPts val="600"/>
              </a:spcAft>
            </a:pPr>
            <a:r>
              <a:rPr lang="en-US" dirty="0"/>
              <a:t>           which have achieved the Hackney Primary</a:t>
            </a:r>
          </a:p>
          <a:p>
            <a:pPr algn="l">
              <a:spcBef>
                <a:spcPts val="0"/>
              </a:spcBef>
              <a:spcAft>
                <a:spcPts val="600"/>
              </a:spcAft>
            </a:pPr>
            <a:r>
              <a:rPr lang="en-US" dirty="0"/>
              <a:t>           Spanish Award, who has a partner school </a:t>
            </a:r>
            <a:r>
              <a:rPr lang="en-US" dirty="0" err="1"/>
              <a:t>etc</a:t>
            </a:r>
            <a:endParaRPr lang="en-US" dirty="0"/>
          </a:p>
          <a:p>
            <a:pPr algn="l">
              <a:spcBef>
                <a:spcPts val="0"/>
              </a:spcBef>
              <a:spcAft>
                <a:spcPts val="600"/>
              </a:spcAft>
            </a:pPr>
            <a:r>
              <a:rPr lang="en-US" dirty="0"/>
              <a:t>         - the overview of the KS2 Scheme</a:t>
            </a:r>
          </a:p>
          <a:p>
            <a:pPr marL="342900" indent="-342900" algn="l">
              <a:spcBef>
                <a:spcPts val="0"/>
              </a:spcBef>
              <a:spcAft>
                <a:spcPts val="600"/>
              </a:spcAft>
              <a:buFont typeface="Arial" panose="020B0604020202020204" pitchFamily="34" charset="0"/>
              <a:buChar char="•"/>
            </a:pPr>
            <a:r>
              <a:rPr lang="en-US" b="1" dirty="0"/>
              <a:t>6</a:t>
            </a:r>
            <a:r>
              <a:rPr lang="en-US" b="1" baseline="30000" dirty="0"/>
              <a:t>th</a:t>
            </a:r>
            <a:r>
              <a:rPr lang="en-US" b="1" dirty="0"/>
              <a:t> July </a:t>
            </a:r>
            <a:r>
              <a:rPr lang="en-US" dirty="0"/>
              <a:t>is the Transition Day for all Hackney schools.</a:t>
            </a:r>
          </a:p>
          <a:p>
            <a:pPr algn="l">
              <a:spcBef>
                <a:spcPts val="0"/>
              </a:spcBef>
              <a:spcAft>
                <a:spcPts val="600"/>
              </a:spcAft>
            </a:pPr>
            <a:r>
              <a:rPr lang="en-US" dirty="0"/>
              <a:t>      Can you arrange a Spanish activity as part of the day? </a:t>
            </a:r>
          </a:p>
        </p:txBody>
      </p:sp>
      <p:pic>
        <p:nvPicPr>
          <p:cNvPr id="118" name="Google Shape;118;p4"/>
          <p:cNvPicPr preferRelativeResize="0"/>
          <p:nvPr/>
        </p:nvPicPr>
        <p:blipFill rotWithShape="1">
          <a:blip r:embed="rId3"/>
          <a:stretch/>
        </p:blipFill>
        <p:spPr>
          <a:xfrm>
            <a:off x="9255089" y="826780"/>
            <a:ext cx="2057488" cy="1527685"/>
          </a:xfrm>
          <a:prstGeom prst="rect">
            <a:avLst/>
          </a:prstGeom>
          <a:noFill/>
        </p:spPr>
      </p:pic>
      <p:pic>
        <p:nvPicPr>
          <p:cNvPr id="117" name="Google Shape;117;p4"/>
          <p:cNvPicPr preferRelativeResize="0"/>
          <p:nvPr/>
        </p:nvPicPr>
        <p:blipFill rotWithShape="1">
          <a:blip r:embed="rId4"/>
          <a:stretch/>
        </p:blipFill>
        <p:spPr>
          <a:xfrm>
            <a:off x="9075104" y="3222285"/>
            <a:ext cx="2417461" cy="423055"/>
          </a:xfrm>
          <a:prstGeom prst="rect">
            <a:avLst/>
          </a:prstGeom>
          <a:noFill/>
        </p:spPr>
      </p:pic>
      <p:pic>
        <p:nvPicPr>
          <p:cNvPr id="116" name="Google Shape;116;p4"/>
          <p:cNvPicPr preferRelativeResize="0"/>
          <p:nvPr/>
        </p:nvPicPr>
        <p:blipFill rotWithShape="1">
          <a:blip r:embed="rId5"/>
          <a:stretch/>
        </p:blipFill>
        <p:spPr>
          <a:xfrm>
            <a:off x="9075103" y="4513160"/>
            <a:ext cx="2417461" cy="284051"/>
          </a:xfrm>
          <a:prstGeom prst="rect">
            <a:avLst/>
          </a:prstGeom>
          <a:noFill/>
        </p:spPr>
      </p:pic>
    </p:spTree>
    <p:extLst>
      <p:ext uri="{BB962C8B-B14F-4D97-AF65-F5344CB8AC3E}">
        <p14:creationId xmlns:p14="http://schemas.microsoft.com/office/powerpoint/2010/main" val="1494877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4"/>
          <p:cNvPicPr preferRelativeResize="0"/>
          <p:nvPr/>
        </p:nvPicPr>
        <p:blipFill rotWithShape="1">
          <a:blip r:embed="rId3">
            <a:alphaModFix/>
          </a:blip>
          <a:srcRect/>
          <a:stretch/>
        </p:blipFill>
        <p:spPr>
          <a:xfrm>
            <a:off x="1493133" y="5596349"/>
            <a:ext cx="2245489" cy="530181"/>
          </a:xfrm>
          <a:prstGeom prst="rect">
            <a:avLst/>
          </a:prstGeom>
          <a:noFill/>
          <a:ln>
            <a:noFill/>
          </a:ln>
        </p:spPr>
      </p:pic>
      <p:pic>
        <p:nvPicPr>
          <p:cNvPr id="117" name="Google Shape;117;p4" descr="Logo&#10;&#10;Description automatically generated"/>
          <p:cNvPicPr preferRelativeResize="0"/>
          <p:nvPr/>
        </p:nvPicPr>
        <p:blipFill rotWithShape="1">
          <a:blip r:embed="rId4">
            <a:alphaModFix/>
          </a:blip>
          <a:srcRect/>
          <a:stretch/>
        </p:blipFill>
        <p:spPr>
          <a:xfrm>
            <a:off x="9676435" y="5706317"/>
            <a:ext cx="1615779" cy="353019"/>
          </a:xfrm>
          <a:prstGeom prst="rect">
            <a:avLst/>
          </a:prstGeom>
          <a:noFill/>
          <a:ln>
            <a:noFill/>
          </a:ln>
        </p:spPr>
      </p:pic>
      <p:sp>
        <p:nvSpPr>
          <p:cNvPr id="6" name="Title 1">
            <a:extLst>
              <a:ext uri="{FF2B5EF4-FFF2-40B4-BE49-F238E27FC236}">
                <a16:creationId xmlns:a16="http://schemas.microsoft.com/office/drawing/2014/main" id="{0677EC82-5942-48A2-A41E-782FBF5FA070}"/>
              </a:ext>
            </a:extLst>
          </p:cNvPr>
          <p:cNvSpPr>
            <a:spLocks noGrp="1"/>
          </p:cNvSpPr>
          <p:nvPr>
            <p:ph type="ctrTitle"/>
          </p:nvPr>
        </p:nvSpPr>
        <p:spPr>
          <a:xfrm>
            <a:off x="2012907" y="659757"/>
            <a:ext cx="9279307" cy="752354"/>
          </a:xfrm>
        </p:spPr>
        <p:txBody>
          <a:bodyPr>
            <a:noAutofit/>
          </a:bodyPr>
          <a:lstStyle/>
          <a:p>
            <a:pPr algn="l"/>
            <a:br>
              <a:rPr lang="en-GB" sz="4000" b="1" dirty="0">
                <a:latin typeface="Arial" panose="020B0604020202020204" pitchFamily="34" charset="0"/>
                <a:cs typeface="Arial" panose="020B0604020202020204" pitchFamily="34" charset="0"/>
              </a:rPr>
            </a:br>
            <a:br>
              <a:rPr lang="en-GB" sz="4000" b="1" dirty="0">
                <a:latin typeface="Arial" panose="020B0604020202020204" pitchFamily="34" charset="0"/>
                <a:cs typeface="Arial" panose="020B0604020202020204" pitchFamily="34" charset="0"/>
              </a:rPr>
            </a:br>
            <a:br>
              <a:rPr lang="en-GB" sz="4000" b="1" dirty="0">
                <a:latin typeface="Arial" panose="020B0604020202020204" pitchFamily="34" charset="0"/>
                <a:cs typeface="Arial" panose="020B0604020202020204" pitchFamily="34" charset="0"/>
              </a:rPr>
            </a:br>
            <a:br>
              <a:rPr lang="en-GB" sz="4000" b="1" dirty="0">
                <a:latin typeface="Arial" panose="020B0604020202020204" pitchFamily="34" charset="0"/>
                <a:cs typeface="Arial" panose="020B0604020202020204" pitchFamily="34" charset="0"/>
              </a:rPr>
            </a:br>
            <a:br>
              <a:rPr lang="en-GB" sz="4000" b="1" dirty="0">
                <a:latin typeface="Arial" panose="020B0604020202020204" pitchFamily="34" charset="0"/>
                <a:cs typeface="Arial" panose="020B0604020202020204" pitchFamily="34" charset="0"/>
              </a:rPr>
            </a:br>
            <a:br>
              <a:rPr lang="en-GB" sz="4000" b="1" dirty="0">
                <a:latin typeface="Arial" panose="020B0604020202020204" pitchFamily="34" charset="0"/>
                <a:cs typeface="Arial" panose="020B0604020202020204" pitchFamily="34" charset="0"/>
              </a:rPr>
            </a:br>
            <a:r>
              <a:rPr lang="en-US" sz="3600" b="1" dirty="0">
                <a:effectLst/>
                <a:latin typeface="Calibri" panose="020F0502020204030204" pitchFamily="34" charset="0"/>
                <a:ea typeface="Calibri" panose="020F0502020204030204" pitchFamily="34" charset="0"/>
                <a:cs typeface="Times New Roman" panose="02020603050405020304" pitchFamily="18" charset="0"/>
              </a:rPr>
              <a:t> </a:t>
            </a:r>
            <a:br>
              <a:rPr lang="en-GB" sz="3600" b="1" dirty="0">
                <a:effectLst/>
                <a:latin typeface="Calibri" panose="020F0502020204030204" pitchFamily="34" charset="0"/>
                <a:ea typeface="Calibri" panose="020F0502020204030204" pitchFamily="34" charset="0"/>
                <a:cs typeface="Times New Roman" panose="02020603050405020304" pitchFamily="18" charset="0"/>
              </a:rPr>
            </a:br>
            <a:r>
              <a:rPr lang="en-GB" sz="3600" b="1" dirty="0">
                <a:latin typeface="Arial" panose="020B0604020202020204" pitchFamily="34" charset="0"/>
                <a:cs typeface="Arial" panose="020B0604020202020204" pitchFamily="34" charset="0"/>
              </a:rPr>
              <a:t> </a:t>
            </a:r>
            <a:br>
              <a:rPr lang="en-GB" sz="3600" b="1" dirty="0">
                <a:latin typeface="Arial" panose="020B0604020202020204" pitchFamily="34" charset="0"/>
                <a:cs typeface="Arial" panose="020B0604020202020204" pitchFamily="34" charset="0"/>
              </a:rPr>
            </a:br>
            <a:br>
              <a:rPr lang="en-GB" sz="3600" b="1" dirty="0">
                <a:latin typeface="Arial" panose="020B0604020202020204" pitchFamily="34" charset="0"/>
                <a:cs typeface="Arial" panose="020B0604020202020204" pitchFamily="34" charset="0"/>
              </a:rPr>
            </a:br>
            <a:br>
              <a:rPr lang="en-GB" sz="3600" b="1" dirty="0">
                <a:latin typeface="Arial" panose="020B0604020202020204" pitchFamily="34" charset="0"/>
                <a:cs typeface="Arial" panose="020B0604020202020204" pitchFamily="34" charset="0"/>
              </a:rPr>
            </a:br>
            <a:endParaRPr lang="en-GB" sz="3200" dirty="0">
              <a:latin typeface="Arial" panose="020B0604020202020204" pitchFamily="34" charset="0"/>
              <a:cs typeface="Arial" panose="020B0604020202020204" pitchFamily="34" charset="0"/>
            </a:endParaRPr>
          </a:p>
        </p:txBody>
      </p:sp>
      <p:sp>
        <p:nvSpPr>
          <p:cNvPr id="7" name="Subtitle 5">
            <a:extLst>
              <a:ext uri="{FF2B5EF4-FFF2-40B4-BE49-F238E27FC236}">
                <a16:creationId xmlns:a16="http://schemas.microsoft.com/office/drawing/2014/main" id="{CA475D02-DD92-4ED4-9E92-8AC3BA8E139D}"/>
              </a:ext>
            </a:extLst>
          </p:cNvPr>
          <p:cNvSpPr>
            <a:spLocks noGrp="1"/>
          </p:cNvSpPr>
          <p:nvPr>
            <p:ph type="subTitle" idx="1"/>
          </p:nvPr>
        </p:nvSpPr>
        <p:spPr>
          <a:xfrm>
            <a:off x="1493134" y="659758"/>
            <a:ext cx="9456518" cy="4849792"/>
          </a:xfrm>
        </p:spPr>
        <p:txBody>
          <a:bodyPr>
            <a:normAutofit/>
          </a:bodyPr>
          <a:lstStyle/>
          <a:p>
            <a:pPr>
              <a:lnSpc>
                <a:spcPct val="110000"/>
              </a:lnSpc>
              <a:spcBef>
                <a:spcPts val="0"/>
              </a:spcBef>
            </a:pPr>
            <a:r>
              <a:rPr lang="en-GB" sz="3200" b="1" dirty="0">
                <a:latin typeface="Arial" panose="020B0604020202020204" pitchFamily="34" charset="0"/>
                <a:cs typeface="Arial" panose="020B0604020202020204" pitchFamily="34" charset="0"/>
              </a:rPr>
              <a:t>  </a:t>
            </a:r>
            <a:endParaRPr lang="en-GB" sz="3200" dirty="0">
              <a:latin typeface="Arial" panose="020B0604020202020204" pitchFamily="34" charset="0"/>
              <a:cs typeface="Arial" panose="020B0604020202020204" pitchFamily="34" charset="0"/>
            </a:endParaRPr>
          </a:p>
        </p:txBody>
      </p:sp>
      <p:graphicFrame>
        <p:nvGraphicFramePr>
          <p:cNvPr id="124" name="TextBox 1">
            <a:extLst>
              <a:ext uri="{FF2B5EF4-FFF2-40B4-BE49-F238E27FC236}">
                <a16:creationId xmlns:a16="http://schemas.microsoft.com/office/drawing/2014/main" id="{0CCD701E-5E4A-29BC-88BD-E206670F0610}"/>
              </a:ext>
            </a:extLst>
          </p:cNvPr>
          <p:cNvGraphicFramePr/>
          <p:nvPr>
            <p:extLst>
              <p:ext uri="{D42A27DB-BD31-4B8C-83A1-F6EECF244321}">
                <p14:modId xmlns:p14="http://schemas.microsoft.com/office/powerpoint/2010/main" val="2624285373"/>
              </p:ext>
            </p:extLst>
          </p:nvPr>
        </p:nvGraphicFramePr>
        <p:xfrm>
          <a:off x="1593906" y="335560"/>
          <a:ext cx="9698307" cy="52607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22605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4"/>
          <p:cNvPicPr preferRelativeResize="0"/>
          <p:nvPr/>
        </p:nvPicPr>
        <p:blipFill rotWithShape="1">
          <a:blip r:embed="rId3">
            <a:alphaModFix/>
          </a:blip>
          <a:srcRect/>
          <a:stretch/>
        </p:blipFill>
        <p:spPr>
          <a:xfrm>
            <a:off x="1493133" y="5596349"/>
            <a:ext cx="2245489" cy="530181"/>
          </a:xfrm>
          <a:prstGeom prst="rect">
            <a:avLst/>
          </a:prstGeom>
          <a:noFill/>
          <a:ln>
            <a:noFill/>
          </a:ln>
        </p:spPr>
      </p:pic>
      <p:pic>
        <p:nvPicPr>
          <p:cNvPr id="117" name="Google Shape;117;p4"/>
          <p:cNvPicPr preferRelativeResize="0"/>
          <p:nvPr/>
        </p:nvPicPr>
        <p:blipFill rotWithShape="1">
          <a:blip r:embed="rId4">
            <a:alphaModFix/>
          </a:blip>
          <a:srcRect/>
          <a:stretch/>
        </p:blipFill>
        <p:spPr>
          <a:xfrm>
            <a:off x="9676435" y="5706317"/>
            <a:ext cx="1615779" cy="353019"/>
          </a:xfrm>
          <a:prstGeom prst="rect">
            <a:avLst/>
          </a:prstGeom>
          <a:noFill/>
          <a:ln>
            <a:noFill/>
          </a:ln>
        </p:spPr>
      </p:pic>
      <p:pic>
        <p:nvPicPr>
          <p:cNvPr id="118" name="Google Shape;118;p4"/>
          <p:cNvPicPr preferRelativeResize="0"/>
          <p:nvPr/>
        </p:nvPicPr>
        <p:blipFill rotWithShape="1">
          <a:blip r:embed="rId5">
            <a:alphaModFix/>
          </a:blip>
          <a:srcRect/>
          <a:stretch/>
        </p:blipFill>
        <p:spPr>
          <a:xfrm>
            <a:off x="0" y="0"/>
            <a:ext cx="2470374" cy="1834049"/>
          </a:xfrm>
          <a:prstGeom prst="rect">
            <a:avLst/>
          </a:prstGeom>
          <a:noFill/>
          <a:ln>
            <a:noFill/>
          </a:ln>
        </p:spPr>
      </p:pic>
      <p:sp>
        <p:nvSpPr>
          <p:cNvPr id="6" name="Title 1">
            <a:extLst>
              <a:ext uri="{FF2B5EF4-FFF2-40B4-BE49-F238E27FC236}">
                <a16:creationId xmlns:a16="http://schemas.microsoft.com/office/drawing/2014/main" id="{0677EC82-5942-48A2-A41E-782FBF5FA070}"/>
              </a:ext>
            </a:extLst>
          </p:cNvPr>
          <p:cNvSpPr>
            <a:spLocks noGrp="1"/>
          </p:cNvSpPr>
          <p:nvPr>
            <p:ph type="ctrTitle"/>
          </p:nvPr>
        </p:nvSpPr>
        <p:spPr>
          <a:xfrm>
            <a:off x="2615877" y="659757"/>
            <a:ext cx="8676337" cy="752354"/>
          </a:xfrm>
        </p:spPr>
        <p:txBody>
          <a:bodyPr>
            <a:noAutofit/>
          </a:bodyPr>
          <a:lstStyle/>
          <a:p>
            <a:pPr algn="l"/>
            <a:br>
              <a:rPr lang="en-GB" sz="4000" b="1" dirty="0">
                <a:latin typeface="Arial" panose="020B0604020202020204" pitchFamily="34" charset="0"/>
                <a:cs typeface="Arial" panose="020B0604020202020204" pitchFamily="34" charset="0"/>
              </a:rPr>
            </a:br>
            <a:br>
              <a:rPr lang="en-GB" sz="4000" b="1" dirty="0">
                <a:latin typeface="Arial" panose="020B0604020202020204" pitchFamily="34" charset="0"/>
                <a:cs typeface="Arial" panose="020B0604020202020204" pitchFamily="34" charset="0"/>
              </a:rPr>
            </a:br>
            <a:br>
              <a:rPr lang="en-GB" sz="4000" b="1" dirty="0">
                <a:latin typeface="Arial" panose="020B0604020202020204" pitchFamily="34" charset="0"/>
                <a:cs typeface="Arial" panose="020B0604020202020204" pitchFamily="34" charset="0"/>
              </a:rPr>
            </a:br>
            <a:br>
              <a:rPr lang="en-GB" sz="4000" b="1" dirty="0">
                <a:latin typeface="Arial" panose="020B0604020202020204" pitchFamily="34" charset="0"/>
                <a:cs typeface="Arial" panose="020B0604020202020204" pitchFamily="34" charset="0"/>
              </a:rPr>
            </a:br>
            <a:br>
              <a:rPr lang="en-GB" sz="4000" b="1" dirty="0">
                <a:latin typeface="Arial" panose="020B0604020202020204" pitchFamily="34" charset="0"/>
                <a:cs typeface="Arial" panose="020B0604020202020204" pitchFamily="34" charset="0"/>
              </a:rPr>
            </a:br>
            <a:br>
              <a:rPr lang="en-GB" sz="4000" b="1" dirty="0">
                <a:latin typeface="Arial" panose="020B0604020202020204" pitchFamily="34" charset="0"/>
                <a:cs typeface="Arial" panose="020B0604020202020204" pitchFamily="34" charset="0"/>
              </a:rPr>
            </a:br>
            <a:r>
              <a:rPr lang="en-US" sz="3600" b="1" dirty="0">
                <a:effectLst/>
                <a:latin typeface="Calibri" panose="020F0502020204030204" pitchFamily="34" charset="0"/>
                <a:ea typeface="Calibri" panose="020F0502020204030204" pitchFamily="34" charset="0"/>
                <a:cs typeface="Times New Roman" panose="02020603050405020304" pitchFamily="18" charset="0"/>
              </a:rPr>
              <a:t> </a:t>
            </a:r>
            <a:br>
              <a:rPr lang="en-GB" sz="3600" b="1" dirty="0">
                <a:effectLst/>
                <a:latin typeface="Calibri" panose="020F0502020204030204" pitchFamily="34" charset="0"/>
                <a:ea typeface="Calibri" panose="020F0502020204030204" pitchFamily="34" charset="0"/>
                <a:cs typeface="Times New Roman" panose="02020603050405020304" pitchFamily="18" charset="0"/>
              </a:rPr>
            </a:br>
            <a:r>
              <a:rPr lang="en-GB" sz="3600" b="1" dirty="0">
                <a:latin typeface="Arial" panose="020B0604020202020204" pitchFamily="34" charset="0"/>
                <a:cs typeface="Arial" panose="020B0604020202020204" pitchFamily="34" charset="0"/>
              </a:rPr>
              <a:t> </a:t>
            </a:r>
            <a:br>
              <a:rPr lang="en-GB" sz="3600" b="1" dirty="0">
                <a:latin typeface="Arial" panose="020B0604020202020204" pitchFamily="34" charset="0"/>
                <a:cs typeface="Arial" panose="020B0604020202020204" pitchFamily="34" charset="0"/>
              </a:rPr>
            </a:br>
            <a:br>
              <a:rPr lang="en-GB" sz="3600" b="1" dirty="0">
                <a:latin typeface="Arial" panose="020B0604020202020204" pitchFamily="34" charset="0"/>
                <a:cs typeface="Arial" panose="020B0604020202020204" pitchFamily="34" charset="0"/>
              </a:rPr>
            </a:br>
            <a:br>
              <a:rPr lang="en-GB" sz="3600" b="1" dirty="0">
                <a:latin typeface="Arial" panose="020B0604020202020204" pitchFamily="34" charset="0"/>
                <a:cs typeface="Arial" panose="020B0604020202020204" pitchFamily="34" charset="0"/>
              </a:rPr>
            </a:br>
            <a:endParaRPr lang="en-GB" sz="3200" dirty="0">
              <a:latin typeface="Arial" panose="020B0604020202020204" pitchFamily="34" charset="0"/>
              <a:cs typeface="Arial" panose="020B0604020202020204" pitchFamily="34" charset="0"/>
            </a:endParaRPr>
          </a:p>
        </p:txBody>
      </p:sp>
      <p:sp>
        <p:nvSpPr>
          <p:cNvPr id="7" name="Subtitle 5">
            <a:extLst>
              <a:ext uri="{FF2B5EF4-FFF2-40B4-BE49-F238E27FC236}">
                <a16:creationId xmlns:a16="http://schemas.microsoft.com/office/drawing/2014/main" id="{CA475D02-DD92-4ED4-9E92-8AC3BA8E139D}"/>
              </a:ext>
            </a:extLst>
          </p:cNvPr>
          <p:cNvSpPr>
            <a:spLocks noGrp="1"/>
          </p:cNvSpPr>
          <p:nvPr>
            <p:ph type="subTitle" idx="1"/>
          </p:nvPr>
        </p:nvSpPr>
        <p:spPr>
          <a:xfrm>
            <a:off x="899786" y="184107"/>
            <a:ext cx="10049866" cy="5325443"/>
          </a:xfrm>
        </p:spPr>
        <p:txBody>
          <a:bodyPr>
            <a:normAutofit/>
          </a:bodyPr>
          <a:lstStyle/>
          <a:p>
            <a:pPr algn="l">
              <a:lnSpc>
                <a:spcPct val="110000"/>
              </a:lnSpc>
              <a:spcBef>
                <a:spcPts val="0"/>
              </a:spcBef>
            </a:pPr>
            <a:r>
              <a:rPr lang="en-GB" sz="3200" b="1" dirty="0">
                <a:latin typeface="Arial" panose="020B0604020202020204" pitchFamily="34" charset="0"/>
                <a:cs typeface="Arial" panose="020B0604020202020204" pitchFamily="34" charset="0"/>
              </a:rPr>
              <a:t>                        </a:t>
            </a:r>
          </a:p>
        </p:txBody>
      </p:sp>
      <p:graphicFrame>
        <p:nvGraphicFramePr>
          <p:cNvPr id="2" name="Table 1">
            <a:extLst>
              <a:ext uri="{FF2B5EF4-FFF2-40B4-BE49-F238E27FC236}">
                <a16:creationId xmlns:a16="http://schemas.microsoft.com/office/drawing/2014/main" id="{EE4EEA25-171E-4C60-BB2C-F5F47D28968A}"/>
              </a:ext>
            </a:extLst>
          </p:cNvPr>
          <p:cNvGraphicFramePr>
            <a:graphicFrameLocks noGrp="1"/>
          </p:cNvGraphicFramePr>
          <p:nvPr/>
        </p:nvGraphicFramePr>
        <p:xfrm>
          <a:off x="1879134" y="798664"/>
          <a:ext cx="9295001" cy="4710887"/>
        </p:xfrm>
        <a:graphic>
          <a:graphicData uri="http://schemas.openxmlformats.org/drawingml/2006/table">
            <a:tbl>
              <a:tblPr firstRow="1" firstCol="1" bandRow="1">
                <a:tableStyleId>{5C22544A-7EE6-4342-B048-85BDC9FD1C3A}</a:tableStyleId>
              </a:tblPr>
              <a:tblGrid>
                <a:gridCol w="2249975">
                  <a:extLst>
                    <a:ext uri="{9D8B030D-6E8A-4147-A177-3AD203B41FA5}">
                      <a16:colId xmlns:a16="http://schemas.microsoft.com/office/drawing/2014/main" val="463513793"/>
                    </a:ext>
                  </a:extLst>
                </a:gridCol>
                <a:gridCol w="690534">
                  <a:extLst>
                    <a:ext uri="{9D8B030D-6E8A-4147-A177-3AD203B41FA5}">
                      <a16:colId xmlns:a16="http://schemas.microsoft.com/office/drawing/2014/main" val="140208660"/>
                    </a:ext>
                  </a:extLst>
                </a:gridCol>
                <a:gridCol w="806608">
                  <a:extLst>
                    <a:ext uri="{9D8B030D-6E8A-4147-A177-3AD203B41FA5}">
                      <a16:colId xmlns:a16="http://schemas.microsoft.com/office/drawing/2014/main" val="1678032649"/>
                    </a:ext>
                  </a:extLst>
                </a:gridCol>
                <a:gridCol w="826936">
                  <a:extLst>
                    <a:ext uri="{9D8B030D-6E8A-4147-A177-3AD203B41FA5}">
                      <a16:colId xmlns:a16="http://schemas.microsoft.com/office/drawing/2014/main" val="2727022574"/>
                    </a:ext>
                  </a:extLst>
                </a:gridCol>
                <a:gridCol w="851200">
                  <a:extLst>
                    <a:ext uri="{9D8B030D-6E8A-4147-A177-3AD203B41FA5}">
                      <a16:colId xmlns:a16="http://schemas.microsoft.com/office/drawing/2014/main" val="955439957"/>
                    </a:ext>
                  </a:extLst>
                </a:gridCol>
                <a:gridCol w="806608">
                  <a:extLst>
                    <a:ext uri="{9D8B030D-6E8A-4147-A177-3AD203B41FA5}">
                      <a16:colId xmlns:a16="http://schemas.microsoft.com/office/drawing/2014/main" val="846864235"/>
                    </a:ext>
                  </a:extLst>
                </a:gridCol>
                <a:gridCol w="3063140">
                  <a:extLst>
                    <a:ext uri="{9D8B030D-6E8A-4147-A177-3AD203B41FA5}">
                      <a16:colId xmlns:a16="http://schemas.microsoft.com/office/drawing/2014/main" val="2209981085"/>
                    </a:ext>
                  </a:extLst>
                </a:gridCol>
              </a:tblGrid>
              <a:tr h="787762">
                <a:tc>
                  <a:txBody>
                    <a:bodyPr/>
                    <a:lstStyle/>
                    <a:p>
                      <a:pPr>
                        <a:lnSpc>
                          <a:spcPct val="115000"/>
                        </a:lnSpc>
                        <a:spcAft>
                          <a:spcPts val="1000"/>
                        </a:spcAft>
                      </a:pPr>
                      <a:r>
                        <a:rPr lang="en-GB" sz="1200">
                          <a:effectLst/>
                        </a:rPr>
                        <a:t>Primary school – numbers transferring from the main feeder schools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2021 numbers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2020</a:t>
                      </a:r>
                      <a:endParaRPr lang="en-GB" sz="1100">
                        <a:effectLst/>
                      </a:endParaRPr>
                    </a:p>
                    <a:p>
                      <a:pPr>
                        <a:lnSpc>
                          <a:spcPct val="115000"/>
                        </a:lnSpc>
                        <a:spcAft>
                          <a:spcPts val="1000"/>
                        </a:spcAft>
                      </a:pPr>
                      <a:r>
                        <a:rPr lang="en-GB" sz="1200">
                          <a:effectLst/>
                        </a:rPr>
                        <a:t>numbers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2019 numbers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dirty="0">
                          <a:effectLst/>
                        </a:rPr>
                        <a:t>2018 numbers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2017 numbers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Other information, including Hackney Primary Spanish Award (HPSA)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327077"/>
                  </a:ext>
                </a:extLst>
              </a:tr>
              <a:tr h="519946">
                <a:tc>
                  <a:txBody>
                    <a:bodyPr/>
                    <a:lstStyle/>
                    <a:p>
                      <a:pPr>
                        <a:lnSpc>
                          <a:spcPct val="115000"/>
                        </a:lnSpc>
                        <a:spcAft>
                          <a:spcPts val="1000"/>
                        </a:spcAft>
                      </a:pPr>
                      <a:r>
                        <a:rPr lang="en-GB" sz="1200">
                          <a:effectLst/>
                        </a:rPr>
                        <a:t>Daubeney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12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19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19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10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16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Has SILVER level of the HPSA. Experienced, well-established Spanish specialist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44187880"/>
                  </a:ext>
                </a:extLst>
              </a:tr>
              <a:tr h="519946">
                <a:tc>
                  <a:txBody>
                    <a:bodyPr/>
                    <a:lstStyle/>
                    <a:p>
                      <a:pPr>
                        <a:lnSpc>
                          <a:spcPct val="115000"/>
                        </a:lnSpc>
                        <a:spcAft>
                          <a:spcPts val="1000"/>
                        </a:spcAft>
                      </a:pPr>
                      <a:r>
                        <a:rPr lang="en-GB" sz="1200">
                          <a:effectLst/>
                        </a:rPr>
                        <a:t>Gainsborough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10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14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Has SILVER level of the HPSA; a turn over of Spanish teachers this year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6575903"/>
                  </a:ext>
                </a:extLst>
              </a:tr>
              <a:tr h="519946">
                <a:tc>
                  <a:txBody>
                    <a:bodyPr/>
                    <a:lstStyle/>
                    <a:p>
                      <a:pPr>
                        <a:lnSpc>
                          <a:spcPct val="115000"/>
                        </a:lnSpc>
                        <a:spcAft>
                          <a:spcPts val="1000"/>
                        </a:spcAft>
                      </a:pPr>
                      <a:r>
                        <a:rPr lang="en-GB" sz="1200">
                          <a:effectLst/>
                        </a:rPr>
                        <a:t>Kingsmead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 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 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10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Has SILVER level of the HPSA; TA teaches Spanish supported by AHT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4480448"/>
                  </a:ext>
                </a:extLst>
              </a:tr>
              <a:tr h="787762">
                <a:tc>
                  <a:txBody>
                    <a:bodyPr/>
                    <a:lstStyle/>
                    <a:p>
                      <a:pPr>
                        <a:lnSpc>
                          <a:spcPct val="115000"/>
                        </a:lnSpc>
                        <a:spcAft>
                          <a:spcPts val="1000"/>
                        </a:spcAft>
                      </a:pPr>
                      <a:r>
                        <a:rPr lang="en-GB" sz="1200">
                          <a:effectLst/>
                        </a:rPr>
                        <a:t>Orchard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13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 9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  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  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Has GOLD level of HPSA; experienced, well- established Spanish teacher; part of Hackney Erasmus+ CLIL project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18646226"/>
                  </a:ext>
                </a:extLst>
              </a:tr>
              <a:tr h="1055579">
                <a:tc>
                  <a:txBody>
                    <a:bodyPr/>
                    <a:lstStyle/>
                    <a:p>
                      <a:pPr>
                        <a:lnSpc>
                          <a:spcPct val="115000"/>
                        </a:lnSpc>
                        <a:spcAft>
                          <a:spcPts val="1000"/>
                        </a:spcAft>
                      </a:pPr>
                      <a:r>
                        <a:rPr lang="en-GB" sz="1200">
                          <a:effectLst/>
                        </a:rPr>
                        <a:t>Southwold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  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  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  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Has GOLD level of HPSA; Ofsted Outstanding included Spanish provision; experienced Spanish teacher; part of Hackney Erasmus+ CLIL project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7898651"/>
                  </a:ext>
                </a:extLst>
              </a:tr>
              <a:tr h="519946">
                <a:tc>
                  <a:txBody>
                    <a:bodyPr/>
                    <a:lstStyle/>
                    <a:p>
                      <a:pPr>
                        <a:lnSpc>
                          <a:spcPct val="115000"/>
                        </a:lnSpc>
                        <a:spcAft>
                          <a:spcPts val="1000"/>
                        </a:spcAft>
                      </a:pPr>
                      <a:r>
                        <a:rPr lang="en-GB" sz="1200">
                          <a:effectLst/>
                        </a:rPr>
                        <a:t>Morningside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16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GB" sz="1200" dirty="0">
                          <a:effectLst/>
                        </a:rPr>
                        <a:t>A turn over of Spanish teachers; some Spanish taught this year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2599293"/>
                  </a:ext>
                </a:extLst>
              </a:tr>
            </a:tbl>
          </a:graphicData>
        </a:graphic>
      </p:graphicFrame>
    </p:spTree>
    <p:extLst>
      <p:ext uri="{BB962C8B-B14F-4D97-AF65-F5344CB8AC3E}">
        <p14:creationId xmlns:p14="http://schemas.microsoft.com/office/powerpoint/2010/main" val="3816714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449DC9-804B-4243-8767-CA3E7626322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33" b="0" i="0" u="none" strike="noStrike" kern="1200" cap="none" spc="0" normalizeH="0" baseline="0" noProof="0">
              <a:ln>
                <a:noFill/>
              </a:ln>
              <a:solidFill>
                <a:srgbClr val="595959"/>
              </a:solidFill>
              <a:effectLst/>
              <a:uLnTx/>
              <a:uFillTx/>
              <a:latin typeface="Arial"/>
              <a:ea typeface="+mn-ea"/>
              <a:cs typeface="+mn-cs"/>
            </a:endParaRPr>
          </a:p>
        </p:txBody>
      </p:sp>
      <p:graphicFrame>
        <p:nvGraphicFramePr>
          <p:cNvPr id="4" name="Chart 3">
            <a:extLst>
              <a:ext uri="{FF2B5EF4-FFF2-40B4-BE49-F238E27FC236}">
                <a16:creationId xmlns:a16="http://schemas.microsoft.com/office/drawing/2014/main" id="{FE4514DE-3797-411E-9DC9-5B3CBB1D7CD3}"/>
              </a:ext>
            </a:extLst>
          </p:cNvPr>
          <p:cNvGraphicFramePr>
            <a:graphicFrameLocks/>
          </p:cNvGraphicFramePr>
          <p:nvPr/>
        </p:nvGraphicFramePr>
        <p:xfrm>
          <a:off x="979080" y="1569064"/>
          <a:ext cx="5184000" cy="412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BDCB8F55-A6BC-4E17-8B61-945D47CE7C5F}"/>
              </a:ext>
            </a:extLst>
          </p:cNvPr>
          <p:cNvGraphicFramePr>
            <a:graphicFrameLocks/>
          </p:cNvGraphicFramePr>
          <p:nvPr/>
        </p:nvGraphicFramePr>
        <p:xfrm>
          <a:off x="6382411" y="1569064"/>
          <a:ext cx="5184000" cy="4128000"/>
        </p:xfrm>
        <a:graphic>
          <a:graphicData uri="http://schemas.openxmlformats.org/drawingml/2006/chart">
            <c:chart xmlns:c="http://schemas.openxmlformats.org/drawingml/2006/chart" xmlns:r="http://schemas.openxmlformats.org/officeDocument/2006/relationships" r:id="rId4"/>
          </a:graphicData>
        </a:graphic>
      </p:graphicFrame>
      <p:sp>
        <p:nvSpPr>
          <p:cNvPr id="7" name="Google Shape;158;p13">
            <a:extLst>
              <a:ext uri="{FF2B5EF4-FFF2-40B4-BE49-F238E27FC236}">
                <a16:creationId xmlns:a16="http://schemas.microsoft.com/office/drawing/2014/main" id="{93954F2A-7362-49C9-99EE-A8F7650A30E7}"/>
              </a:ext>
            </a:extLst>
          </p:cNvPr>
          <p:cNvSpPr txBox="1">
            <a:spLocks/>
          </p:cNvSpPr>
          <p:nvPr/>
        </p:nvSpPr>
        <p:spPr>
          <a:xfrm>
            <a:off x="2123211" y="467008"/>
            <a:ext cx="9443200" cy="88392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en-GB" sz="3867" b="1" i="0" u="none" strike="noStrike" kern="1200" cap="none" spc="0" normalizeH="0" baseline="0" noProof="0" dirty="0">
                <a:ln>
                  <a:noFill/>
                </a:ln>
                <a:solidFill>
                  <a:srgbClr val="990000"/>
                </a:solidFill>
                <a:effectLst/>
                <a:uLnTx/>
                <a:uFillTx/>
                <a:latin typeface="Arvo"/>
                <a:ea typeface="Arvo"/>
                <a:cs typeface="Arvo"/>
                <a:sym typeface="Arvo"/>
              </a:rPr>
              <a:t>GCSE and A –Level entries</a:t>
            </a:r>
          </a:p>
        </p:txBody>
      </p:sp>
    </p:spTree>
    <p:extLst>
      <p:ext uri="{BB962C8B-B14F-4D97-AF65-F5344CB8AC3E}">
        <p14:creationId xmlns:p14="http://schemas.microsoft.com/office/powerpoint/2010/main" val="4045284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D2D2B1B0-F07C-2AB9-9A0F-2C7918B6927B}"/>
              </a:ext>
            </a:extLst>
          </p:cNvPr>
          <p:cNvSpPr>
            <a:spLocks noChangeArrowheads="1"/>
          </p:cNvSpPr>
          <p:nvPr/>
        </p:nvSpPr>
        <p:spPr bwMode="auto">
          <a:xfrm>
            <a:off x="763555" y="618930"/>
            <a:ext cx="228600" cy="5410200"/>
          </a:xfrm>
          <a:prstGeom prst="rect">
            <a:avLst/>
          </a:prstGeom>
          <a:solidFill>
            <a:schemeClr val="accent2">
              <a:lumMod val="40000"/>
              <a:lumOff val="60000"/>
            </a:schemeClr>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endParaRPr lang="en-GB" altLang="en-US" sz="1800"/>
          </a:p>
        </p:txBody>
      </p:sp>
      <p:sp>
        <p:nvSpPr>
          <p:cNvPr id="8" name="Rectangle 4">
            <a:extLst>
              <a:ext uri="{FF2B5EF4-FFF2-40B4-BE49-F238E27FC236}">
                <a16:creationId xmlns:a16="http://schemas.microsoft.com/office/drawing/2014/main" id="{0B2F3C16-9545-B9EF-9B14-AD32B729304D}"/>
              </a:ext>
            </a:extLst>
          </p:cNvPr>
          <p:cNvSpPr>
            <a:spLocks noChangeArrowheads="1"/>
          </p:cNvSpPr>
          <p:nvPr/>
        </p:nvSpPr>
        <p:spPr bwMode="auto">
          <a:xfrm>
            <a:off x="906430" y="618930"/>
            <a:ext cx="4038600" cy="5410200"/>
          </a:xfrm>
          <a:prstGeom prst="rect">
            <a:avLst/>
          </a:prstGeom>
          <a:solidFill>
            <a:schemeClr val="bg1"/>
          </a:solidFill>
          <a:ln w="9525">
            <a:solidFill>
              <a:schemeClr val="tx1"/>
            </a:solidFill>
            <a:miter lim="800000"/>
            <a:headEnd/>
            <a:tailEnd/>
          </a:ln>
          <a:effectLst>
            <a:outerShdw dist="107763" dir="2700000" algn="ctr" rotWithShape="0">
              <a:schemeClr val="tx1"/>
            </a:outerShdw>
          </a:effectLst>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lnSpc>
                <a:spcPct val="115000"/>
              </a:lnSpc>
              <a:spcAft>
                <a:spcPts val="1000"/>
              </a:spcAft>
              <a:buNone/>
            </a:pPr>
            <a:r>
              <a:rPr lang="en-GB" sz="1800" b="1" kern="1400" dirty="0">
                <a:ln>
                  <a:noFill/>
                </a:ln>
                <a:solidFill>
                  <a:srgbClr val="000000"/>
                </a:solidFill>
                <a:effectLst>
                  <a:outerShdw blurRad="38100" dist="19050" dir="2700000" algn="tl">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Raúl y las alas </a:t>
            </a:r>
            <a:r>
              <a:rPr lang="en-GB" sz="1800" b="1" kern="1400" dirty="0" err="1">
                <a:ln>
                  <a:noFill/>
                </a:ln>
                <a:solidFill>
                  <a:srgbClr val="000000"/>
                </a:solidFill>
                <a:effectLst>
                  <a:outerShdw blurRad="38100" dist="19050" dir="2700000" algn="tl">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mágicas</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1000"/>
              </a:spcAft>
              <a:buNone/>
            </a:pP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1000"/>
              </a:spcAft>
            </a:pPr>
            <a:endParaRPr lang="en-GB" sz="1800" b="1" dirty="0">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1000"/>
              </a:spcAft>
            </a:pP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1000"/>
              </a:spcAft>
            </a:pPr>
            <a:endParaRPr lang="en-GB" sz="1800" b="1" dirty="0">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1000"/>
              </a:spcAft>
              <a:buNone/>
            </a:pPr>
            <a:endParaRPr lang="en-GB" sz="1200" b="1"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1000"/>
              </a:spcAft>
              <a:buNone/>
            </a:pPr>
            <a:r>
              <a:rPr lang="en-GB" sz="1200" b="1" dirty="0">
                <a:effectLst/>
                <a:latin typeface="Arial" panose="020B0604020202020204" pitchFamily="34" charset="0"/>
                <a:ea typeface="Calibri" panose="020F0502020204030204" pitchFamily="34" charset="0"/>
                <a:cs typeface="Times New Roman" panose="02020603050405020304" pitchFamily="18" charset="0"/>
              </a:rPr>
              <a:t>por</a:t>
            </a:r>
          </a:p>
          <a:p>
            <a:pPr algn="ctr">
              <a:lnSpc>
                <a:spcPct val="115000"/>
              </a:lnSpc>
              <a:spcAft>
                <a:spcPts val="1000"/>
              </a:spcAft>
              <a:buNone/>
            </a:pPr>
            <a:r>
              <a:rPr lang="en-GB" sz="1200" b="1" dirty="0">
                <a:effectLst/>
                <a:latin typeface="Arial" panose="020B0604020202020204" pitchFamily="34" charset="0"/>
                <a:ea typeface="Calibri" panose="020F0502020204030204" pitchFamily="34" charset="0"/>
                <a:cs typeface="Arial" panose="020B0604020202020204" pitchFamily="34" charset="0"/>
              </a:rPr>
              <a:t>Dawn Alexander-Joseph</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1000"/>
              </a:spcAft>
              <a:buNone/>
            </a:pPr>
            <a:r>
              <a:rPr lang="en-GB" sz="1200" b="1" dirty="0">
                <a:effectLst/>
                <a:latin typeface="Arial" panose="020B0604020202020204" pitchFamily="34" charset="0"/>
                <a:ea typeface="Calibri" panose="020F0502020204030204" pitchFamily="34" charset="0"/>
                <a:cs typeface="Arial" panose="020B0604020202020204" pitchFamily="34" charset="0"/>
              </a:rPr>
              <a:t>Aránzazu M. Pérez </a:t>
            </a:r>
            <a:r>
              <a:rPr lang="en-GB" sz="1200" dirty="0">
                <a:effectLst/>
                <a:latin typeface="Arial" panose="020B0604020202020204" pitchFamily="34" charset="0"/>
                <a:ea typeface="Calibri" panose="020F0502020204030204" pitchFamily="34" charset="0"/>
                <a:cs typeface="Arial" panose="020B0604020202020204" pitchFamily="34" charset="0"/>
              </a:rPr>
              <a:t> </a:t>
            </a:r>
            <a:r>
              <a:rPr lang="en-GB" sz="1200" b="1" dirty="0">
                <a:effectLst/>
                <a:latin typeface="Arial" panose="020B0604020202020204" pitchFamily="34" charset="0"/>
                <a:ea typeface="Calibri" panose="020F0502020204030204" pitchFamily="34" charset="0"/>
                <a:cs typeface="Arial" panose="020B0604020202020204" pitchFamily="34" charset="0"/>
              </a:rPr>
              <a:t>Perdomo</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1000"/>
              </a:spcAft>
              <a:buNone/>
            </a:pPr>
            <a:r>
              <a:rPr lang="en-GB" sz="1200" b="1" dirty="0">
                <a:effectLst/>
                <a:latin typeface="Arial" panose="020B0604020202020204" pitchFamily="34" charset="0"/>
                <a:ea typeface="Calibri" panose="020F0502020204030204" pitchFamily="34" charset="0"/>
                <a:cs typeface="Arial" panose="020B0604020202020204" pitchFamily="34" charset="0"/>
              </a:rPr>
              <a:t>y</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1000"/>
              </a:spcAft>
              <a:buNone/>
            </a:pPr>
            <a:r>
              <a:rPr lang="en-GB" sz="1200" b="1" dirty="0">
                <a:effectLst/>
                <a:latin typeface="Arial" panose="020B0604020202020204" pitchFamily="34" charset="0"/>
                <a:ea typeface="Calibri" panose="020F0502020204030204" pitchFamily="34" charset="0"/>
                <a:cs typeface="Arial" panose="020B0604020202020204" pitchFamily="34" charset="0"/>
              </a:rPr>
              <a:t>Joe Stewart</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1000"/>
              </a:spcAft>
              <a:buNone/>
            </a:pPr>
            <a:r>
              <a:rPr lang="en-GB" sz="1200" b="1" dirty="0" err="1">
                <a:effectLst/>
                <a:latin typeface="Arial" panose="020B0604020202020204" pitchFamily="34" charset="0"/>
                <a:ea typeface="Calibri" panose="020F0502020204030204" pitchFamily="34" charset="0"/>
                <a:cs typeface="Arial" panose="020B0604020202020204" pitchFamily="34" charset="0"/>
              </a:rPr>
              <a:t>dibujos</a:t>
            </a:r>
            <a:r>
              <a:rPr lang="en-GB" sz="1200" b="1" dirty="0">
                <a:effectLst/>
                <a:latin typeface="Arial" panose="020B0604020202020204" pitchFamily="34" charset="0"/>
                <a:ea typeface="Calibri" panose="020F0502020204030204" pitchFamily="34" charset="0"/>
                <a:cs typeface="Arial" panose="020B0604020202020204" pitchFamily="34" charset="0"/>
              </a:rPr>
              <a:t> Colette </a:t>
            </a:r>
            <a:r>
              <a:rPr lang="en-GB" sz="1200" b="1" dirty="0" err="1">
                <a:effectLst/>
                <a:latin typeface="Arial" panose="020B0604020202020204" pitchFamily="34" charset="0"/>
                <a:ea typeface="Calibri" panose="020F0502020204030204" pitchFamily="34" charset="0"/>
                <a:cs typeface="Arial" panose="020B0604020202020204" pitchFamily="34" charset="0"/>
              </a:rPr>
              <a:t>Lambe</a:t>
            </a:r>
            <a:endParaRPr lang="en-GB" sz="1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Diagram&#10;&#10;Description automatically generated">
            <a:extLst>
              <a:ext uri="{FF2B5EF4-FFF2-40B4-BE49-F238E27FC236}">
                <a16:creationId xmlns:a16="http://schemas.microsoft.com/office/drawing/2014/main" id="{642F30B3-8036-95F9-5947-F949491836F1}"/>
              </a:ext>
            </a:extLst>
          </p:cNvPr>
          <p:cNvPicPr/>
          <p:nvPr/>
        </p:nvPicPr>
        <p:blipFill>
          <a:blip r:embed="rId2" cstate="hqprint">
            <a:extLst>
              <a:ext uri="{28A0092B-C50C-407E-A947-70E740481C1C}">
                <a14:useLocalDpi xmlns:a14="http://schemas.microsoft.com/office/drawing/2010/main" val="0"/>
              </a:ext>
            </a:extLst>
          </a:blip>
          <a:stretch>
            <a:fillRect/>
          </a:stretch>
        </p:blipFill>
        <p:spPr>
          <a:xfrm>
            <a:off x="1984498" y="1638130"/>
            <a:ext cx="1921930" cy="1896802"/>
          </a:xfrm>
          <a:prstGeom prst="rect">
            <a:avLst/>
          </a:prstGeom>
        </p:spPr>
      </p:pic>
      <p:sp>
        <p:nvSpPr>
          <p:cNvPr id="10" name="Rectangle: Rounded Corners 9">
            <a:extLst>
              <a:ext uri="{FF2B5EF4-FFF2-40B4-BE49-F238E27FC236}">
                <a16:creationId xmlns:a16="http://schemas.microsoft.com/office/drawing/2014/main" id="{5EE352C6-57DF-65EC-16B3-50E2FA46DDD3}"/>
              </a:ext>
            </a:extLst>
          </p:cNvPr>
          <p:cNvSpPr/>
          <p:nvPr/>
        </p:nvSpPr>
        <p:spPr>
          <a:xfrm>
            <a:off x="5234473" y="937655"/>
            <a:ext cx="6466115" cy="509147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en-GB"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Overview of the Unit: Medium Term Plans</a:t>
            </a:r>
            <a:endParaRPr lang="en-GB"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en-GB"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en-GB"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This is the </a:t>
            </a:r>
            <a:r>
              <a:rPr lang="en-GB" b="1" dirty="0">
                <a:solidFill>
                  <a:schemeClr val="tx1"/>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final Unit of the Key Stage 2 Scheme</a:t>
            </a:r>
            <a:r>
              <a:rPr lang="en-GB"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The </a:t>
            </a:r>
            <a:r>
              <a:rPr lang="en-GB" b="1" dirty="0">
                <a:solidFill>
                  <a:schemeClr val="tx1"/>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main focus </a:t>
            </a:r>
            <a:r>
              <a:rPr lang="en-GB"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of this Unit is </a:t>
            </a:r>
            <a:r>
              <a:rPr lang="en-GB" b="1" dirty="0">
                <a:solidFill>
                  <a:schemeClr val="tx1"/>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to consolidate </a:t>
            </a:r>
            <a:r>
              <a:rPr lang="en-GB"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the learning of the last 4 years in Spanish through a story which has been written locally with contributions from many teachers.  All the </a:t>
            </a:r>
            <a:r>
              <a:rPr lang="en-GB" b="1" dirty="0">
                <a:solidFill>
                  <a:schemeClr val="tx1"/>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four skills of speaking, listening, reading and writing plus translation will be covered. </a:t>
            </a:r>
            <a:r>
              <a:rPr lang="en-GB"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Many of the lessons include opportunities for the pupils to read aloud, thus enabling the teacher to check on their grasp of the sounds and cadence of the language. Pupils will be expected to understand the story when they hear it and use the text to manipulate language. The Year 6 objectives covered are 1, 9, 10, 11, 16, 17 and 20. All of the lesson slides and resources are included for the 7 lessons in this Unit.</a:t>
            </a:r>
            <a:r>
              <a:rPr lang="en-GB"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F408B60-EA3A-BC31-7CB5-B03BE9534AB9}"/>
              </a:ext>
            </a:extLst>
          </p:cNvPr>
          <p:cNvSpPr txBox="1"/>
          <p:nvPr/>
        </p:nvSpPr>
        <p:spPr>
          <a:xfrm>
            <a:off x="5762772" y="301717"/>
            <a:ext cx="5409516" cy="461665"/>
          </a:xfrm>
          <a:prstGeom prst="rect">
            <a:avLst/>
          </a:prstGeom>
          <a:noFill/>
        </p:spPr>
        <p:txBody>
          <a:bodyPr wrap="square">
            <a:spAutoFit/>
          </a:bodyPr>
          <a:lstStyle/>
          <a:p>
            <a:pPr algn="ctr"/>
            <a:r>
              <a:rPr lang="en-GB" sz="2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Unit 22 Raúl y las alas </a:t>
            </a:r>
            <a:r>
              <a:rPr lang="en-GB" sz="2400" b="1"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mágicas</a:t>
            </a:r>
            <a:endParaRPr lang="en-GB" sz="2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21257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5295</Words>
  <Application>Microsoft Office PowerPoint</Application>
  <PresentationFormat>Widescreen</PresentationFormat>
  <Paragraphs>567</Paragraphs>
  <Slides>33</Slides>
  <Notes>8</Notes>
  <HiddenSlides>0</HiddenSlides>
  <MMClips>14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Arial</vt:lpstr>
      <vt:lpstr>Arvo</vt:lpstr>
      <vt:lpstr>Calibri</vt:lpstr>
      <vt:lpstr>Calibri Light</vt:lpstr>
      <vt:lpstr>Comic Sans MS</vt:lpstr>
      <vt:lpstr>Courier New</vt:lpstr>
      <vt:lpstr>Noto Sans Symbols</vt:lpstr>
      <vt:lpstr>Symbol</vt:lpstr>
      <vt:lpstr>Wingdings</vt:lpstr>
      <vt:lpstr>Office Theme</vt:lpstr>
      <vt:lpstr>Simple Light</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Raquel</dc:creator>
  <cp:lastModifiedBy>Bernadette</cp:lastModifiedBy>
  <cp:revision>8</cp:revision>
  <cp:lastPrinted>2023-03-07T11:27:27Z</cp:lastPrinted>
  <dcterms:created xsi:type="dcterms:W3CDTF">2023-03-02T09:13:55Z</dcterms:created>
  <dcterms:modified xsi:type="dcterms:W3CDTF">2023-10-25T21:29:37Z</dcterms:modified>
</cp:coreProperties>
</file>